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2" r:id="rId2"/>
    <p:sldId id="281" r:id="rId3"/>
    <p:sldId id="284" r:id="rId4"/>
    <p:sldId id="268" r:id="rId5"/>
    <p:sldId id="273" r:id="rId6"/>
    <p:sldId id="283" r:id="rId7"/>
    <p:sldId id="285" r:id="rId8"/>
    <p:sldId id="286" r:id="rId9"/>
    <p:sldId id="274" r:id="rId10"/>
    <p:sldId id="275" r:id="rId11"/>
    <p:sldId id="279" r:id="rId12"/>
    <p:sldId id="272" r:id="rId13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320" y="1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E02A869-412E-4051-B3EF-34DB47E3AE18}" type="datetimeFigureOut">
              <a:rPr lang="en-US"/>
              <a:pPr>
                <a:defRPr/>
              </a:pPr>
              <a:t>3/25/2019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415530"/>
            <a:ext cx="5608975" cy="4183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2EE40F63-C18A-4597-A0B5-14771C97A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23D50-54B5-479E-B705-E7BF3957619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80452-C66B-4F50-97A7-6E58CEA64E0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80DEA-7996-40DE-8586-FAC1CF661DB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E83FA-B862-4BE4-9660-20286B9664F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55240-E646-45FF-A244-4A5A613BBE0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0001B-BDB3-4AE6-BA99-76C7D51B02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76B0A-4D6D-4CE1-ACC8-560A704656A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447AF-3B6C-4EEF-A9B1-83AD69F7CF8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770EA-6B49-4D33-84EE-0318CCD0660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12260-2ADB-4532-9B27-3A9C9BB9A6B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D2129-7C8F-4C08-A4F9-C7562072CEE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shade val="30000"/>
                <a:satMod val="115000"/>
              </a:schemeClr>
            </a:gs>
            <a:gs pos="50000">
              <a:schemeClr val="accent1">
                <a:shade val="67500"/>
                <a:satMod val="115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A1A55DE-A145-462F-9961-78F613E5335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87438" y="0"/>
            <a:ext cx="6913562" cy="1071563"/>
          </a:xfrm>
        </p:spPr>
        <p:txBody>
          <a:bodyPr/>
          <a:lstStyle/>
          <a:p>
            <a:pPr eaLnBrk="1" hangingPunct="1"/>
            <a:r>
              <a:rPr lang="lv-LV" sz="4000" b="1" smtClean="0"/>
              <a:t>Lk.13:1-9 Zolitūde māca</a:t>
            </a:r>
            <a:r>
              <a:rPr lang="lv-LV" sz="4000" smtClean="0"/>
              <a:t>  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73025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286625" y="0"/>
            <a:ext cx="1857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smtClean="0"/>
              <a:t>24.mar.2019.</a:t>
            </a:r>
            <a:endParaRPr lang="lv-LV" sz="2000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5580063" y="765175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>
                <a:latin typeface="Verdana" pitchFamily="34" charset="0"/>
              </a:rPr>
              <a:t>māc. Roberts Otomers</a:t>
            </a:r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9BAC035-19B8-472A-A358-EEC997053529}" type="slidenum">
              <a:rPr lang="lv-LV" smtClean="0"/>
              <a:pPr/>
              <a:t>1</a:t>
            </a:fld>
            <a:endParaRPr lang="lv-LV" smtClean="0"/>
          </a:p>
        </p:txBody>
      </p:sp>
      <p:pic>
        <p:nvPicPr>
          <p:cNvPr id="3081" name="Picture 9" descr="http://imhoclub.lv/admuploads/image/matpics/img_3301_13985548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1142984"/>
            <a:ext cx="8740769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96875" y="0"/>
            <a:ext cx="9540875" cy="12049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8 Bet tas viņam atbildēja un sacīja: kungs, atstāj to vēl šo gadu, kamēr es to aprakšu un apmēslošu! 9 Varbūt tas turpmāk nesīs augļus. Bet, ja ne, tad tu vari nocirst."</a:t>
            </a:r>
            <a:endParaRPr lang="lv-LV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25"/>
            <a:ext cx="700087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Te parādās Dēla žēlastība – </a:t>
            </a:r>
            <a:r>
              <a:rPr lang="lv-LV" sz="2800" i="1" dirty="0"/>
              <a:t>atstāj to vēl šo gadu</a:t>
            </a:r>
            <a:endParaRPr lang="lv-LV" sz="2800" b="1" dirty="0"/>
          </a:p>
          <a:p>
            <a:pPr>
              <a:buFontTx/>
              <a:buChar char="•"/>
            </a:pPr>
            <a:r>
              <a:rPr lang="lv-LV" sz="2800" dirty="0"/>
              <a:t>Te </a:t>
            </a:r>
            <a:r>
              <a:rPr lang="lv-LV" sz="2800" b="1" dirty="0"/>
              <a:t>Dieva tiesa </a:t>
            </a:r>
            <a:r>
              <a:rPr lang="lv-LV" sz="2800" dirty="0"/>
              <a:t>cīnās ar </a:t>
            </a:r>
            <a:r>
              <a:rPr lang="lv-LV" sz="2800" b="1" dirty="0"/>
              <a:t>Dieva mīlestību!</a:t>
            </a:r>
          </a:p>
          <a:p>
            <a:pPr>
              <a:buFontTx/>
              <a:buChar char="•"/>
            </a:pPr>
            <a:r>
              <a:rPr lang="lv-LV" sz="2800" dirty="0"/>
              <a:t>Dievs </a:t>
            </a:r>
            <a:r>
              <a:rPr lang="lv-LV" sz="2800" b="1" dirty="0"/>
              <a:t>tiesu atliek ne</a:t>
            </a:r>
            <a:r>
              <a:rPr lang="lv-LV" sz="2800" dirty="0"/>
              <a:t> </a:t>
            </a:r>
            <a:r>
              <a:rPr lang="lv-LV" sz="2800" b="1" dirty="0"/>
              <a:t>darbu </a:t>
            </a:r>
            <a:r>
              <a:rPr lang="lv-LV" sz="2800" dirty="0"/>
              <a:t>dēļ, </a:t>
            </a:r>
            <a:r>
              <a:rPr lang="lv-LV" sz="2800" b="1" dirty="0"/>
              <a:t>bet</a:t>
            </a:r>
            <a:r>
              <a:rPr lang="lv-LV" sz="2800" dirty="0"/>
              <a:t> </a:t>
            </a:r>
            <a:r>
              <a:rPr lang="lv-LV" sz="2800" b="1" dirty="0" smtClean="0"/>
              <a:t>Dieva</a:t>
            </a:r>
            <a:r>
              <a:rPr lang="lv-LV" sz="2800" dirty="0" smtClean="0"/>
              <a:t> </a:t>
            </a:r>
            <a:r>
              <a:rPr lang="lv-LV" sz="2800" b="1" dirty="0" smtClean="0"/>
              <a:t>žēlastības</a:t>
            </a:r>
            <a:r>
              <a:rPr lang="lv-LV" sz="2800" dirty="0" smtClean="0"/>
              <a:t> </a:t>
            </a:r>
            <a:r>
              <a:rPr lang="lv-LV" sz="2800" dirty="0"/>
              <a:t>dēļ.</a:t>
            </a:r>
          </a:p>
          <a:p>
            <a:pPr>
              <a:buFontTx/>
              <a:buChar char="•"/>
            </a:pPr>
            <a:r>
              <a:rPr lang="lv-LV" sz="2800" b="1" dirty="0"/>
              <a:t>Vajag</a:t>
            </a:r>
            <a:r>
              <a:rPr lang="lv-LV" sz="2800" dirty="0"/>
              <a:t> “</a:t>
            </a:r>
            <a:r>
              <a:rPr lang="lv-LV" sz="2800" b="1" dirty="0"/>
              <a:t>apmēslot” ar Dieva vārdu, lai būtu augļi!</a:t>
            </a:r>
          </a:p>
          <a:p>
            <a:pPr>
              <a:buFontTx/>
              <a:buChar char="•"/>
            </a:pPr>
            <a:r>
              <a:rPr lang="lv-LV" sz="2800" b="1" dirty="0"/>
              <a:t>Dievs</a:t>
            </a:r>
            <a:r>
              <a:rPr lang="lv-LV" sz="2800" dirty="0"/>
              <a:t> uz </a:t>
            </a:r>
            <a:r>
              <a:rPr lang="lv-LV" sz="2800" b="1" dirty="0"/>
              <a:t>jūdiem</a:t>
            </a:r>
            <a:r>
              <a:rPr lang="lv-LV" sz="2800" dirty="0"/>
              <a:t> </a:t>
            </a:r>
            <a:r>
              <a:rPr lang="lv-LV" sz="2800" b="1" dirty="0"/>
              <a:t>gaidīja</a:t>
            </a:r>
            <a:r>
              <a:rPr lang="lv-LV" sz="2800" dirty="0"/>
              <a:t> </a:t>
            </a:r>
            <a:r>
              <a:rPr lang="lv-LV" sz="2800" b="1" dirty="0"/>
              <a:t>gadsimtiem</a:t>
            </a:r>
            <a:r>
              <a:rPr lang="lv-LV" sz="2800" dirty="0"/>
              <a:t> ilgi! Jūdiem Dievs pastāvīgi </a:t>
            </a:r>
            <a:r>
              <a:rPr lang="lv-LV" sz="2800" b="1" dirty="0"/>
              <a:t>sūtīja praviešus</a:t>
            </a:r>
            <a:r>
              <a:rPr lang="lv-LV" sz="2800" dirty="0"/>
              <a:t>, bet </a:t>
            </a:r>
            <a:r>
              <a:rPr lang="lv-LV" sz="2800" b="1" dirty="0"/>
              <a:t>šodien</a:t>
            </a:r>
            <a:r>
              <a:rPr lang="lv-LV" sz="2800" dirty="0"/>
              <a:t> </a:t>
            </a:r>
            <a:r>
              <a:rPr lang="lv-LV" sz="2800" b="1" dirty="0"/>
              <a:t>vairs</a:t>
            </a:r>
            <a:r>
              <a:rPr lang="lv-LV" sz="2800" dirty="0"/>
              <a:t> </a:t>
            </a:r>
            <a:r>
              <a:rPr lang="lv-LV" sz="2800" b="1" dirty="0" smtClean="0"/>
              <a:t>nesūta, jo Jēzus ir atnācis</a:t>
            </a:r>
            <a:r>
              <a:rPr lang="lv-LV" sz="2800" dirty="0" smtClean="0"/>
              <a:t>! 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/>
              <a:t>Mums</a:t>
            </a:r>
            <a:r>
              <a:rPr lang="lv-LV" sz="2800" dirty="0"/>
              <a:t> savukārt </a:t>
            </a:r>
            <a:r>
              <a:rPr lang="lv-LV" sz="2800" b="1" dirty="0"/>
              <a:t>vēl ir žēlastības laiks</a:t>
            </a:r>
            <a:r>
              <a:rPr lang="lv-LV" sz="2800" dirty="0"/>
              <a:t>, lai </a:t>
            </a:r>
          </a:p>
          <a:p>
            <a:r>
              <a:rPr lang="lv-LV" sz="2800" b="1" dirty="0"/>
              <a:t>atgrieztos no grēkiem </a:t>
            </a:r>
            <a:r>
              <a:rPr lang="lv-LV" sz="2800" dirty="0"/>
              <a:t>un </a:t>
            </a:r>
            <a:r>
              <a:rPr lang="lv-LV" sz="2800" b="1" dirty="0"/>
              <a:t>nestu augļus!</a:t>
            </a:r>
            <a:endParaRPr lang="lv-LV" sz="2800" dirty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2B104F-0B2C-4947-B178-D92261FAF420}" type="slidenum">
              <a:rPr lang="lv-LV" smtClean="0"/>
              <a:pPr/>
              <a:t>10</a:t>
            </a:fld>
            <a:endParaRPr lang="lv-LV" smtClean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 l="13751" r="7498"/>
          <a:stretch>
            <a:fillRect/>
          </a:stretch>
        </p:blipFill>
        <p:spPr bwMode="auto">
          <a:xfrm>
            <a:off x="6795901" y="2000240"/>
            <a:ext cx="2348100" cy="4000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85813"/>
            <a:ext cx="6500813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Neaizmirsīsim</a:t>
            </a:r>
            <a:r>
              <a:rPr lang="lv-LV" sz="2800" dirty="0"/>
              <a:t> Dieva </a:t>
            </a:r>
            <a:r>
              <a:rPr lang="lv-LV" sz="2800" b="1" dirty="0"/>
              <a:t>skaidro</a:t>
            </a:r>
            <a:r>
              <a:rPr lang="lv-LV" sz="2800" dirty="0"/>
              <a:t> </a:t>
            </a:r>
            <a:r>
              <a:rPr lang="lv-LV" sz="2800" b="1" dirty="0"/>
              <a:t>norādi</a:t>
            </a:r>
            <a:r>
              <a:rPr lang="lv-LV" sz="2800" dirty="0"/>
              <a:t> visai </a:t>
            </a:r>
            <a:r>
              <a:rPr lang="lv-LV" sz="2800" b="1" dirty="0"/>
              <a:t>tautai</a:t>
            </a:r>
            <a:r>
              <a:rPr lang="lv-LV" sz="2800" dirty="0"/>
              <a:t> caur šo </a:t>
            </a:r>
            <a:r>
              <a:rPr lang="lv-LV" sz="2800" b="1" dirty="0"/>
              <a:t>Zolitūdes traģēdiju, </a:t>
            </a:r>
            <a:r>
              <a:rPr lang="lv-LV" sz="2800" dirty="0"/>
              <a:t>nepalaidīsim garām pašu </a:t>
            </a:r>
            <a:r>
              <a:rPr lang="lv-LV" sz="2800" b="1" dirty="0"/>
              <a:t>galveno aicinājumu</a:t>
            </a:r>
            <a:r>
              <a:rPr lang="lv-LV" sz="2800" dirty="0"/>
              <a:t>: </a:t>
            </a:r>
            <a:r>
              <a:rPr lang="lv-LV" sz="2800" b="1" dirty="0"/>
              <a:t>atgriezties no grēkiem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b="1" dirty="0"/>
              <a:t>Dievs</a:t>
            </a:r>
            <a:r>
              <a:rPr lang="lv-LV" sz="2800" dirty="0"/>
              <a:t> </a:t>
            </a:r>
            <a:r>
              <a:rPr lang="lv-LV" sz="2800" b="1" dirty="0"/>
              <a:t>skaidri</a:t>
            </a:r>
            <a:r>
              <a:rPr lang="lv-LV" sz="2800" dirty="0"/>
              <a:t> </a:t>
            </a:r>
            <a:r>
              <a:rPr lang="lv-LV" sz="2800" b="1" dirty="0"/>
              <a:t>norāda</a:t>
            </a:r>
            <a:r>
              <a:rPr lang="lv-LV" sz="2800" dirty="0"/>
              <a:t> mums šeit cik </a:t>
            </a:r>
            <a:r>
              <a:rPr lang="lv-LV" sz="2800" b="1" dirty="0"/>
              <a:t>Viņam</a:t>
            </a:r>
            <a:r>
              <a:rPr lang="lv-LV" sz="2800" dirty="0"/>
              <a:t> </a:t>
            </a:r>
            <a:r>
              <a:rPr lang="lv-LV" sz="2800" b="1" dirty="0"/>
              <a:t>dārga</a:t>
            </a:r>
            <a:r>
              <a:rPr lang="lv-LV" sz="2800" dirty="0"/>
              <a:t> ir </a:t>
            </a:r>
            <a:r>
              <a:rPr lang="lv-LV" sz="2800" b="1" dirty="0"/>
              <a:t>laulības</a:t>
            </a:r>
            <a:r>
              <a:rPr lang="lv-LV" sz="2800" dirty="0"/>
              <a:t> </a:t>
            </a:r>
            <a:r>
              <a:rPr lang="lv-LV" sz="2800" b="1" dirty="0"/>
              <a:t>kārta</a:t>
            </a:r>
            <a:r>
              <a:rPr lang="lv-LV" sz="2800" dirty="0"/>
              <a:t>, </a:t>
            </a:r>
            <a:r>
              <a:rPr lang="lv-LV" sz="2800" b="1" dirty="0"/>
              <a:t>sakārtosim</a:t>
            </a:r>
            <a:r>
              <a:rPr lang="lv-LV" sz="2800" dirty="0"/>
              <a:t> </a:t>
            </a:r>
            <a:r>
              <a:rPr lang="lv-LV" sz="2800" b="1" dirty="0" smtClean="0"/>
              <a:t>attiecības</a:t>
            </a:r>
            <a:r>
              <a:rPr lang="lv-LV" sz="2800" dirty="0" smtClean="0"/>
              <a:t> </a:t>
            </a:r>
            <a:r>
              <a:rPr lang="lv-LV" sz="2800" dirty="0"/>
              <a:t>un </a:t>
            </a:r>
            <a:r>
              <a:rPr lang="lv-LV" sz="2800" b="1" dirty="0"/>
              <a:t>mudināsim</a:t>
            </a:r>
            <a:r>
              <a:rPr lang="lv-LV" sz="2800" dirty="0"/>
              <a:t> arī mūsu </a:t>
            </a:r>
            <a:r>
              <a:rPr lang="lv-LV" sz="2800" b="1" dirty="0" smtClean="0"/>
              <a:t>draugus</a:t>
            </a:r>
            <a:r>
              <a:rPr lang="lv-LV" sz="2800" dirty="0" smtClean="0"/>
              <a:t> </a:t>
            </a:r>
            <a:r>
              <a:rPr lang="lv-LV" sz="2800" dirty="0"/>
              <a:t>nekrist </a:t>
            </a:r>
            <a:r>
              <a:rPr lang="lv-LV" sz="2800" b="1" dirty="0"/>
              <a:t>laulības </a:t>
            </a:r>
            <a:r>
              <a:rPr lang="lv-LV" sz="2800" b="1" dirty="0" smtClean="0"/>
              <a:t>pārkāpšanā, bet doties laulībā.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/>
              <a:t>Lietosim</a:t>
            </a:r>
            <a:r>
              <a:rPr lang="lv-LV" sz="2800" dirty="0"/>
              <a:t> to </a:t>
            </a:r>
            <a:r>
              <a:rPr lang="lv-LV" sz="2800" b="1" dirty="0"/>
              <a:t>žēlastības laiku</a:t>
            </a:r>
            <a:r>
              <a:rPr lang="lv-LV" sz="2800" dirty="0"/>
              <a:t>, ko </a:t>
            </a:r>
            <a:r>
              <a:rPr lang="lv-LV" sz="2800" b="1" dirty="0"/>
              <a:t>Dievs</a:t>
            </a:r>
            <a:r>
              <a:rPr lang="lv-LV" sz="2800" dirty="0"/>
              <a:t> mums ir </a:t>
            </a:r>
            <a:r>
              <a:rPr lang="lv-LV" sz="2800" b="1" dirty="0"/>
              <a:t>devis</a:t>
            </a:r>
            <a:r>
              <a:rPr lang="lv-LV" sz="2800" dirty="0"/>
              <a:t>, </a:t>
            </a:r>
            <a:r>
              <a:rPr lang="lv-LV" sz="2800" b="1" dirty="0"/>
              <a:t>nesīsim</a:t>
            </a:r>
            <a:r>
              <a:rPr lang="lv-LV" sz="2800" dirty="0"/>
              <a:t> </a:t>
            </a:r>
            <a:r>
              <a:rPr lang="lv-LV" sz="2800" b="1" dirty="0"/>
              <a:t>pienācīgus</a:t>
            </a:r>
            <a:r>
              <a:rPr lang="lv-LV" sz="2800" dirty="0"/>
              <a:t> </a:t>
            </a:r>
            <a:r>
              <a:rPr lang="lv-LV" sz="2800" b="1" dirty="0"/>
              <a:t>atgriešanās</a:t>
            </a:r>
            <a:r>
              <a:rPr lang="lv-LV" sz="2800" dirty="0"/>
              <a:t> </a:t>
            </a:r>
            <a:r>
              <a:rPr lang="lv-LV" sz="2800" b="1" dirty="0"/>
              <a:t>augļus,</a:t>
            </a:r>
            <a:r>
              <a:rPr lang="lv-LV" sz="2800" dirty="0"/>
              <a:t> </a:t>
            </a:r>
            <a:r>
              <a:rPr lang="lv-LV" sz="2800" b="1" dirty="0"/>
              <a:t>kamēr</a:t>
            </a:r>
            <a:r>
              <a:rPr lang="lv-LV" sz="2800" dirty="0"/>
              <a:t> vēl ir </a:t>
            </a:r>
            <a:r>
              <a:rPr lang="lv-LV" sz="2800" b="1" dirty="0"/>
              <a:t>laiks</a:t>
            </a:r>
            <a:r>
              <a:rPr lang="lv-LV" sz="2800" dirty="0"/>
              <a:t>. Āmen</a:t>
            </a: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ABE9F6-58F0-4056-95D3-0BF9CC8969DB}" type="slidenum">
              <a:rPr lang="lv-LV" smtClean="0"/>
              <a:pPr/>
              <a:t>11</a:t>
            </a:fld>
            <a:endParaRPr lang="lv-LV" smtClean="0"/>
          </a:p>
        </p:txBody>
      </p:sp>
      <p:pic>
        <p:nvPicPr>
          <p:cNvPr id="11271" name="Picture 7" descr="http://www.kasjauns.lv/objs/news/lv/images/daina-karogs_1385304377425.jpg"/>
          <p:cNvPicPr>
            <a:picLocks noChangeAspect="1" noChangeArrowheads="1"/>
          </p:cNvPicPr>
          <p:nvPr/>
        </p:nvPicPr>
        <p:blipFill>
          <a:blip r:embed="rId2"/>
          <a:srcRect l="56522"/>
          <a:stretch>
            <a:fillRect/>
          </a:stretch>
        </p:blipFill>
        <p:spPr bwMode="auto">
          <a:xfrm>
            <a:off x="6143636" y="1142985"/>
            <a:ext cx="3000364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AF5D83-2B39-4BAE-896A-169E82DDE187}" type="slidenum">
              <a:rPr lang="lv-LV" smtClean="0"/>
              <a:pPr/>
              <a:t>12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100013"/>
            <a:ext cx="8964612" cy="1071563"/>
          </a:xfrm>
        </p:spPr>
        <p:txBody>
          <a:bodyPr/>
          <a:lstStyle/>
          <a:p>
            <a:pPr eaLnBrk="1" hangingPunct="1"/>
            <a:r>
              <a:rPr lang="lv-LV" sz="4000" b="1" smtClean="0"/>
              <a:t>Lk.13:1-9 Zolitūde māca</a:t>
            </a:r>
            <a:r>
              <a:rPr lang="lv-LV" sz="4000" smtClean="0"/>
              <a:t> 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77F8FA-799C-427C-ADFC-F67F9B6BA0F8}" type="slidenum">
              <a:rPr lang="lv-LV" smtClean="0"/>
              <a:pPr/>
              <a:t>2</a:t>
            </a:fld>
            <a:endParaRPr lang="lv-LV" smtClean="0"/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0" y="630238"/>
            <a:ext cx="9144000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400"/>
              <a:t>1 Tanī pašā laikā atnāca ļaudis, kas Viņam stāstīja par galiliešiem, kuru asinis Pilāts bija sajaucis ar viņu upuriem. 2 Un Viņš tiem atbildēja un sacīja: "Vai jūs domājat, ka šie galilieši ir bijuši lielāki grēcinieki nekā visi pārējie galilieši, tāpēc ka tie to cietuši? 3 Es jums saku: nebūt ne, bet, ja jūs neatgriezīsities no grēkiem, tad jūs visi tāpat iesit bojā. 4 Jeb vai jums šķiet, ka tie astoņpadsmit, uz kuriem krita Ziloas tornis un tos nosita, bija vairāk vainīgi nekā visi pārējie Jeruzālemes iedzīvotāji?  5 Es jums saku: nebūt ne, bet, ja jūs neatgriezīsities no grēkiem, jūs visi ņemsit tādu pašu galu.“ 6 Un Viņš stāstīja šādu līdzību: "Kādam cilvēkam bija vīģes koks, stādīts viņa vīnadārzā, un viņš nāca un meklēja uz viņa augļus, bet neatrada. 7 Tad viņš sacīja dārzniekam: redzi, jau trīs gadus es nāku un meklēju augļus uz šī vīģes koka, bet neatrodu. Nocērt to! Ko tas velti izsūc zemi! 8 Bet tas viņam atbildēja un sacīja: kungs, atstāj to vēl šo gadu, kamēr es to aprakšu un apmēslošu! 9 Varbūt tas turpmāk nesīs augļus. Bet, ja ne, tad tu vari nocirst."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389937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Zolitūde māca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9144000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21</a:t>
            </a:r>
            <a:r>
              <a:rPr lang="lv-LV" sz="2800" b="1" dirty="0"/>
              <a:t>. nov. 2013</a:t>
            </a:r>
            <a:r>
              <a:rPr lang="lv-LV" sz="2800" dirty="0"/>
              <a:t>., dienā kad </a:t>
            </a:r>
            <a:r>
              <a:rPr lang="lv-LV" sz="2800" b="1" dirty="0"/>
              <a:t>pareizticīgo</a:t>
            </a:r>
            <a:r>
              <a:rPr lang="lv-LV" sz="2800" dirty="0"/>
              <a:t> </a:t>
            </a:r>
            <a:r>
              <a:rPr lang="lv-LV" sz="2800" b="1" dirty="0"/>
              <a:t>baznīcā</a:t>
            </a:r>
            <a:r>
              <a:rPr lang="lv-LV" sz="2800" dirty="0"/>
              <a:t> dievkalpojumos tika lasīts tieši </a:t>
            </a:r>
            <a:r>
              <a:rPr lang="lv-LV" sz="2800" b="1" dirty="0"/>
              <a:t>šis</a:t>
            </a:r>
            <a:r>
              <a:rPr lang="lv-LV" sz="2800" dirty="0"/>
              <a:t> </a:t>
            </a:r>
            <a:r>
              <a:rPr lang="lv-LV" sz="2800" b="1" dirty="0"/>
              <a:t>lasījums</a:t>
            </a:r>
            <a:r>
              <a:rPr lang="lv-LV" sz="2800" dirty="0"/>
              <a:t>, </a:t>
            </a:r>
            <a:r>
              <a:rPr lang="lv-LV" sz="2800" b="1" dirty="0"/>
              <a:t>LV sabiedrību </a:t>
            </a:r>
            <a:r>
              <a:rPr lang="lv-LV" sz="2800" dirty="0"/>
              <a:t>pāršalca ziņas par </a:t>
            </a:r>
            <a:r>
              <a:rPr lang="lv-LV" sz="2800" b="1" dirty="0"/>
              <a:t>lielu</a:t>
            </a:r>
            <a:r>
              <a:rPr lang="lv-LV" sz="2800" dirty="0"/>
              <a:t> </a:t>
            </a:r>
            <a:r>
              <a:rPr lang="lv-LV" sz="2800" b="1" dirty="0"/>
              <a:t>traģēdiju</a:t>
            </a:r>
            <a:r>
              <a:rPr lang="lv-LV" sz="2800" dirty="0"/>
              <a:t>, kas bija notikusi </a:t>
            </a:r>
            <a:r>
              <a:rPr lang="lv-LV" sz="2800" b="1" dirty="0"/>
              <a:t>Zolitūdē</a:t>
            </a:r>
            <a:r>
              <a:rPr lang="lv-LV" sz="2800" dirty="0"/>
              <a:t>, kur </a:t>
            </a:r>
            <a:r>
              <a:rPr lang="lv-LV" sz="2800" b="1" dirty="0"/>
              <a:t>dzīvību</a:t>
            </a:r>
            <a:r>
              <a:rPr lang="lv-LV" sz="2800" dirty="0"/>
              <a:t> </a:t>
            </a:r>
            <a:r>
              <a:rPr lang="lv-LV" sz="2800" b="1" dirty="0"/>
              <a:t>zaudēja 55 LV iedzīvotāji</a:t>
            </a:r>
            <a:r>
              <a:rPr lang="lv-LV" sz="2800" dirty="0"/>
              <a:t>. (Arī pats tur biju klāt).</a:t>
            </a:r>
          </a:p>
          <a:p>
            <a:pPr>
              <a:buFontTx/>
              <a:buChar char="•"/>
            </a:pPr>
            <a:r>
              <a:rPr lang="lv-LV" sz="2800" b="1" dirty="0"/>
              <a:t>Mēdijos</a:t>
            </a:r>
            <a:r>
              <a:rPr lang="lv-LV" sz="2800" dirty="0"/>
              <a:t> ik pa laikam tiek </a:t>
            </a:r>
            <a:r>
              <a:rPr lang="lv-LV" sz="2800" b="1" dirty="0"/>
              <a:t>skandināti</a:t>
            </a:r>
            <a:r>
              <a:rPr lang="lv-LV" sz="2800" dirty="0"/>
              <a:t> </a:t>
            </a:r>
            <a:r>
              <a:rPr lang="lv-LV" sz="2800" b="1" dirty="0"/>
              <a:t>saukļi</a:t>
            </a:r>
            <a:r>
              <a:rPr lang="lv-LV" sz="2800" dirty="0"/>
              <a:t>, ka mēs </a:t>
            </a:r>
            <a:r>
              <a:rPr lang="lv-LV" sz="2800" b="1" dirty="0"/>
              <a:t>nedrīkstam</a:t>
            </a:r>
            <a:r>
              <a:rPr lang="lv-LV" sz="2800" dirty="0"/>
              <a:t> tik </a:t>
            </a:r>
            <a:r>
              <a:rPr lang="lv-LV" sz="2800" b="1" dirty="0"/>
              <a:t>ātri</a:t>
            </a:r>
            <a:r>
              <a:rPr lang="lv-LV" sz="2800" dirty="0"/>
              <a:t> par šo </a:t>
            </a:r>
            <a:r>
              <a:rPr lang="lv-LV" sz="2800" b="1" dirty="0"/>
              <a:t>traģēdiju</a:t>
            </a:r>
            <a:r>
              <a:rPr lang="lv-LV" sz="2800" dirty="0"/>
              <a:t> </a:t>
            </a:r>
            <a:r>
              <a:rPr lang="lv-LV" sz="2800" b="1" dirty="0"/>
              <a:t>aizmirst</a:t>
            </a:r>
            <a:r>
              <a:rPr lang="lv-LV" sz="2800" dirty="0"/>
              <a:t>, ka mums par </a:t>
            </a:r>
            <a:r>
              <a:rPr lang="lv-LV" sz="2800" b="1" dirty="0"/>
              <a:t>to</a:t>
            </a:r>
            <a:r>
              <a:rPr lang="lv-LV" sz="2800" dirty="0"/>
              <a:t> ir </a:t>
            </a:r>
            <a:r>
              <a:rPr lang="lv-LV" sz="2800" b="1" dirty="0"/>
              <a:t>jārunā</a:t>
            </a:r>
            <a:r>
              <a:rPr lang="lv-LV" sz="2800" dirty="0"/>
              <a:t> un no tās </a:t>
            </a:r>
            <a:r>
              <a:rPr lang="lv-LV" sz="2800" b="1" dirty="0"/>
              <a:t>jāmācās</a:t>
            </a:r>
            <a:r>
              <a:rPr lang="lv-LV" sz="2800" dirty="0"/>
              <a:t>. Bet kas tad ir </a:t>
            </a:r>
            <a:r>
              <a:rPr lang="lv-LV" sz="2800" b="1" dirty="0"/>
              <a:t>galvenais</a:t>
            </a:r>
            <a:r>
              <a:rPr lang="lv-LV" sz="2800" dirty="0"/>
              <a:t>, ko mēs </a:t>
            </a:r>
            <a:r>
              <a:rPr lang="lv-LV" sz="2800" b="1" dirty="0"/>
              <a:t>varam</a:t>
            </a:r>
            <a:r>
              <a:rPr lang="lv-LV" sz="2800" dirty="0"/>
              <a:t> </a:t>
            </a:r>
            <a:r>
              <a:rPr lang="lv-LV" sz="2800" b="1" dirty="0"/>
              <a:t>mācīties</a:t>
            </a:r>
            <a:r>
              <a:rPr lang="lv-LV" sz="2800" dirty="0"/>
              <a:t>?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65310B6-1B4A-4F5F-B178-7AEEB093EB5C}" type="slidenum">
              <a:rPr lang="lv-LV" smtClean="0"/>
              <a:pPr/>
              <a:t>3</a:t>
            </a:fld>
            <a:endParaRPr lang="lv-LV" smtClean="0"/>
          </a:p>
        </p:txBody>
      </p:sp>
      <p:pic>
        <p:nvPicPr>
          <p:cNvPr id="36866" name="Picture 2" descr="http://rekurzeme.diena.lv/uploads/thumbnails/680x455/articles/2013/11/66039__528f2ae5a15ca.jpg.jpg"/>
          <p:cNvPicPr>
            <a:picLocks noChangeAspect="1" noChangeArrowheads="1"/>
          </p:cNvPicPr>
          <p:nvPr/>
        </p:nvPicPr>
        <p:blipFill>
          <a:blip r:embed="rId2"/>
          <a:srcRect t="6593" b="6043"/>
          <a:stretch>
            <a:fillRect/>
          </a:stretch>
        </p:blipFill>
        <p:spPr bwMode="auto">
          <a:xfrm>
            <a:off x="1142976" y="4500570"/>
            <a:ext cx="647700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71438"/>
            <a:ext cx="9429750" cy="2205038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i="1" smtClean="0"/>
              <a:t>    2 Jēzus tiem sacīja: "Vai jūs domājat, ka šie galilieši ir bijuši lielāki grēcinieki nekā visi pārējie galilieši, tāpēc ka tie to cietuši? 3 Es jums saku: nebūt ne, bet, ja jūs neatgriezīsities no grēkiem, tad jūs visi tāpat iesit bojā.</a:t>
            </a:r>
            <a:endParaRPr lang="en-US" sz="22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809750"/>
            <a:ext cx="6786563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Kad </a:t>
            </a:r>
            <a:r>
              <a:rPr lang="lv-LV" sz="2800" b="1"/>
              <a:t>Pilāts</a:t>
            </a:r>
            <a:r>
              <a:rPr lang="lv-LV" sz="2800"/>
              <a:t> stājās darbā, viņš </a:t>
            </a:r>
            <a:r>
              <a:rPr lang="lv-LV" sz="2800" b="1"/>
              <a:t>paņēma</a:t>
            </a:r>
            <a:r>
              <a:rPr lang="lv-LV" sz="2800"/>
              <a:t> </a:t>
            </a:r>
            <a:r>
              <a:rPr lang="lv-LV" sz="2800" b="1"/>
              <a:t>tempļa sudrabu</a:t>
            </a:r>
            <a:r>
              <a:rPr lang="lv-LV" sz="2800"/>
              <a:t>, lai </a:t>
            </a:r>
            <a:r>
              <a:rPr lang="lv-LV" sz="2800" b="1"/>
              <a:t>celtu ūdensvadu </a:t>
            </a:r>
            <a:r>
              <a:rPr lang="lv-LV" sz="2800"/>
              <a:t>un paturēja </a:t>
            </a:r>
            <a:r>
              <a:rPr lang="lv-LV" sz="2800" b="1"/>
              <a:t>daļu </a:t>
            </a:r>
            <a:r>
              <a:rPr lang="lv-LV" sz="2800"/>
              <a:t>arī</a:t>
            </a:r>
            <a:r>
              <a:rPr lang="lv-LV" sz="2800" b="1"/>
              <a:t> Romai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/>
              <a:t>Tad tam sekoja liela </a:t>
            </a:r>
            <a:r>
              <a:rPr lang="lv-LV" sz="2800" b="1"/>
              <a:t>jūdu sacelšanās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 b="1"/>
              <a:t>Jūdi</a:t>
            </a:r>
            <a:r>
              <a:rPr lang="lv-LV" sz="2800"/>
              <a:t> nestrādāja pie šiem darbiem, jo </a:t>
            </a:r>
            <a:r>
              <a:rPr lang="lv-LV" sz="2800" b="1"/>
              <a:t>nauda nāca </a:t>
            </a:r>
            <a:r>
              <a:rPr lang="lv-LV" sz="2800"/>
              <a:t>no šī </a:t>
            </a:r>
            <a:r>
              <a:rPr lang="lv-LV" sz="2800" b="1"/>
              <a:t>tempļa sudraba</a:t>
            </a:r>
            <a:r>
              <a:rPr lang="lv-LV" sz="2800"/>
              <a:t>. Bet </a:t>
            </a:r>
            <a:r>
              <a:rPr lang="lv-LV" sz="2800" b="1"/>
              <a:t>nabadzīgāki</a:t>
            </a:r>
            <a:r>
              <a:rPr lang="lv-LV" sz="2800"/>
              <a:t> gāja un </a:t>
            </a:r>
            <a:r>
              <a:rPr lang="lv-LV" sz="2800" b="1"/>
              <a:t>strādāja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Strādājot</a:t>
            </a:r>
            <a:r>
              <a:rPr lang="lv-LV" sz="2800"/>
              <a:t> gadījās kāds </a:t>
            </a:r>
            <a:r>
              <a:rPr lang="lv-LV" sz="2800" b="1"/>
              <a:t>negadījums</a:t>
            </a:r>
            <a:r>
              <a:rPr lang="lv-LV" sz="2800"/>
              <a:t>, ka </a:t>
            </a:r>
            <a:r>
              <a:rPr lang="lv-LV" sz="2800" b="1"/>
              <a:t>Ziloas tornis </a:t>
            </a:r>
            <a:r>
              <a:rPr lang="lv-LV" sz="2800"/>
              <a:t>nosita </a:t>
            </a:r>
            <a:r>
              <a:rPr lang="lv-LV" sz="2800" b="1"/>
              <a:t>18 strādniekus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 b="1"/>
              <a:t>Reliģiozie jūdi </a:t>
            </a:r>
            <a:r>
              <a:rPr lang="lv-LV" sz="2800"/>
              <a:t>to skaidroja, kā </a:t>
            </a:r>
            <a:r>
              <a:rPr lang="lv-LV" sz="2800" b="1"/>
              <a:t>Dieva</a:t>
            </a:r>
            <a:r>
              <a:rPr lang="lv-LV" sz="2800"/>
              <a:t> </a:t>
            </a:r>
            <a:r>
              <a:rPr lang="lv-LV" sz="2800" b="1"/>
              <a:t>sodu</a:t>
            </a:r>
            <a:r>
              <a:rPr lang="lv-LV" sz="2800"/>
              <a:t>, ka tie bijuši </a:t>
            </a:r>
            <a:r>
              <a:rPr lang="lv-LV" sz="2800" b="1"/>
              <a:t>sliktāki</a:t>
            </a:r>
            <a:r>
              <a:rPr lang="lv-LV" sz="2800"/>
              <a:t> par </a:t>
            </a:r>
            <a:r>
              <a:rPr lang="lv-LV" sz="2800" b="1"/>
              <a:t>citiem.</a:t>
            </a:r>
          </a:p>
          <a:p>
            <a:pPr>
              <a:buFontTx/>
              <a:buChar char="•"/>
            </a:pPr>
            <a:endParaRPr lang="lv-LV" sz="280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1A781D-8C83-4A3E-A69F-87CFDAF18977}" type="slidenum">
              <a:rPr lang="lv-LV" smtClean="0"/>
              <a:pPr/>
              <a:t>4</a:t>
            </a:fld>
            <a:endParaRPr lang="lv-LV" smtClean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571612"/>
            <a:ext cx="264317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790825"/>
            <a:ext cx="3000364" cy="406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4 Jeb vai jums šķiet, ka tie astoņpadsmit, uz kuriem krita Ziloas tornis un tos nosita, bija vairāk vainīgi nekā visi pārējie Jeruzālemes iedzīvotāji?  5 Es jums saku: nebūt ne, bet, ja jūs neatgriezīsities no grēkiem, jūs visi ņemsit tādu pašu galu.“</a:t>
            </a:r>
            <a:endParaRPr lang="lv-LV" sz="26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643063"/>
            <a:ext cx="700087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Jūdi</a:t>
            </a:r>
            <a:r>
              <a:rPr lang="lv-LV" sz="2800" dirty="0"/>
              <a:t> domāja, ka viņiem jau ir </a:t>
            </a:r>
            <a:r>
              <a:rPr lang="lv-LV" sz="2800" b="1" dirty="0"/>
              <a:t>Dieva</a:t>
            </a:r>
            <a:r>
              <a:rPr lang="lv-LV" sz="2800" dirty="0"/>
              <a:t> </a:t>
            </a:r>
            <a:r>
              <a:rPr lang="lv-LV" sz="2800" b="1" dirty="0"/>
              <a:t>žēlastība</a:t>
            </a:r>
            <a:r>
              <a:rPr lang="lv-LV" sz="2800" dirty="0"/>
              <a:t> un ka viņiem vairāk </a:t>
            </a:r>
            <a:r>
              <a:rPr lang="lv-LV" sz="2800" b="1" dirty="0"/>
              <a:t>atgriešanās</a:t>
            </a:r>
            <a:r>
              <a:rPr lang="lv-LV" sz="2800" dirty="0"/>
              <a:t> </a:t>
            </a:r>
            <a:r>
              <a:rPr lang="lv-LV" sz="2800" b="1" dirty="0"/>
              <a:t>nav vajadzīga</a:t>
            </a:r>
            <a:r>
              <a:rPr lang="lv-LV" sz="2800" dirty="0"/>
              <a:t>. Šī </a:t>
            </a:r>
            <a:r>
              <a:rPr lang="lv-LV" sz="2800" b="1" dirty="0"/>
              <a:t>bīstamība</a:t>
            </a:r>
            <a:r>
              <a:rPr lang="lv-LV" sz="2800" dirty="0"/>
              <a:t> ir arī </a:t>
            </a:r>
            <a:r>
              <a:rPr lang="lv-LV" sz="2800" b="1" dirty="0"/>
              <a:t>mums!</a:t>
            </a:r>
          </a:p>
          <a:p>
            <a:pPr>
              <a:buFontTx/>
              <a:buChar char="•"/>
            </a:pPr>
            <a:r>
              <a:rPr lang="lv-LV" sz="2800" b="1" dirty="0"/>
              <a:t>Cilvēki pieraduši </a:t>
            </a:r>
            <a:r>
              <a:rPr lang="lv-LV" sz="2800" dirty="0"/>
              <a:t>arī </a:t>
            </a:r>
            <a:r>
              <a:rPr lang="lv-LV" sz="2800" b="1" dirty="0"/>
              <a:t>iedalīt</a:t>
            </a:r>
            <a:r>
              <a:rPr lang="lv-LV" sz="2800" dirty="0"/>
              <a:t>: tas ir </a:t>
            </a:r>
            <a:r>
              <a:rPr lang="lv-LV" sz="2800" b="1" dirty="0" smtClean="0"/>
              <a:t>sliktāks</a:t>
            </a:r>
            <a:r>
              <a:rPr lang="lv-LV" sz="2800" dirty="0" smtClean="0"/>
              <a:t> </a:t>
            </a:r>
            <a:r>
              <a:rPr lang="lv-LV" sz="2800" dirty="0"/>
              <a:t>par </a:t>
            </a:r>
            <a:r>
              <a:rPr lang="lv-LV" sz="2800" b="1" dirty="0"/>
              <a:t>mani</a:t>
            </a:r>
            <a:r>
              <a:rPr lang="lv-LV" sz="2800" dirty="0"/>
              <a:t>, tas </a:t>
            </a:r>
            <a:r>
              <a:rPr lang="lv-LV" sz="2800" b="1" dirty="0" smtClean="0"/>
              <a:t>labāks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Bet </a:t>
            </a:r>
            <a:r>
              <a:rPr lang="lv-LV" sz="2800" b="1" dirty="0"/>
              <a:t>Jēzus</a:t>
            </a:r>
            <a:r>
              <a:rPr lang="lv-LV" sz="2800" dirty="0"/>
              <a:t> saka: tie </a:t>
            </a:r>
            <a:r>
              <a:rPr lang="lv-LV" sz="2800" b="1" dirty="0"/>
              <a:t>nebija</a:t>
            </a:r>
            <a:r>
              <a:rPr lang="lv-LV" sz="2800" dirty="0"/>
              <a:t> vairāk vai mazāk </a:t>
            </a:r>
            <a:r>
              <a:rPr lang="lv-LV" sz="2800" b="1" dirty="0"/>
              <a:t>grēcinieki</a:t>
            </a:r>
            <a:r>
              <a:rPr lang="lv-LV" sz="2800" dirty="0"/>
              <a:t> kā </a:t>
            </a:r>
            <a:r>
              <a:rPr lang="lv-LV" sz="2800" b="1" dirty="0"/>
              <a:t>jūs</a:t>
            </a:r>
            <a:r>
              <a:rPr lang="lv-LV" sz="2800" dirty="0"/>
              <a:t>.  </a:t>
            </a:r>
          </a:p>
          <a:p>
            <a:pPr>
              <a:buFontTx/>
              <a:buChar char="•"/>
            </a:pPr>
            <a:r>
              <a:rPr lang="lv-LV" sz="2800" dirty="0"/>
              <a:t>Jēzus </a:t>
            </a:r>
            <a:r>
              <a:rPr lang="lv-LV" sz="2800" b="1" dirty="0"/>
              <a:t>visus </a:t>
            </a:r>
            <a:r>
              <a:rPr lang="lv-LV" sz="2800" dirty="0"/>
              <a:t>noliek </a:t>
            </a:r>
            <a:r>
              <a:rPr lang="lv-LV" sz="2800" b="1" dirty="0"/>
              <a:t>vienādā</a:t>
            </a:r>
            <a:r>
              <a:rPr lang="lv-LV" sz="2800" dirty="0"/>
              <a:t> </a:t>
            </a:r>
            <a:r>
              <a:rPr lang="lv-LV" sz="2800" b="1" dirty="0"/>
              <a:t>pozīcijā</a:t>
            </a:r>
            <a:r>
              <a:rPr lang="lv-LV" sz="2800" dirty="0"/>
              <a:t>. </a:t>
            </a:r>
          </a:p>
          <a:p>
            <a:r>
              <a:rPr lang="lv-LV" sz="2800" b="1" dirty="0"/>
              <a:t>Visi ir grēkojuši</a:t>
            </a:r>
            <a:r>
              <a:rPr lang="lv-LV" sz="2800" dirty="0"/>
              <a:t>! </a:t>
            </a:r>
            <a:r>
              <a:rPr lang="lv-LV" sz="2800" b="1" dirty="0"/>
              <a:t>Nevajag salīdzināt!</a:t>
            </a:r>
          </a:p>
          <a:p>
            <a:pPr>
              <a:buFont typeface="Arial" charset="0"/>
              <a:buChar char="•"/>
            </a:pPr>
            <a:r>
              <a:rPr lang="lv-LV" sz="2800" b="1" dirty="0" smtClean="0"/>
              <a:t>Visi cilvēki būtu pelnījuši sodu par saviem grēkiem, ja nebūtu Kristus</a:t>
            </a:r>
            <a:r>
              <a:rPr lang="lv-LV" sz="2800" dirty="0" smtClean="0"/>
              <a:t>. </a:t>
            </a:r>
            <a:endParaRPr lang="lv-LV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Visiem ir </a:t>
            </a:r>
            <a:r>
              <a:rPr lang="lv-LV" sz="2800" b="1" dirty="0"/>
              <a:t>vajadzīga atgriešanās</a:t>
            </a:r>
            <a:r>
              <a:rPr lang="lv-LV" sz="2800" dirty="0"/>
              <a:t>!</a:t>
            </a:r>
          </a:p>
        </p:txBody>
      </p:sp>
      <p:sp>
        <p:nvSpPr>
          <p:cNvPr id="614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C4C936-D888-4E74-BB82-1FC473AFB9B6}" type="slidenum">
              <a:rPr lang="lv-LV" smtClean="0"/>
              <a:pPr/>
              <a:t>5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389937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Zolitūde māca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6215063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800" b="1" dirty="0" err="1"/>
              <a:t>Ziloas</a:t>
            </a:r>
            <a:r>
              <a:rPr lang="lv-LV" sz="2800" dirty="0"/>
              <a:t> </a:t>
            </a:r>
            <a:r>
              <a:rPr lang="lv-LV" sz="2800" b="1" dirty="0"/>
              <a:t>tornis</a:t>
            </a:r>
            <a:r>
              <a:rPr lang="lv-LV" sz="2800" dirty="0"/>
              <a:t> nosita </a:t>
            </a:r>
            <a:r>
              <a:rPr lang="lv-LV" sz="2800" b="1" dirty="0"/>
              <a:t>18 cilvēkus</a:t>
            </a:r>
            <a:r>
              <a:rPr lang="lv-LV" sz="2800" dirty="0"/>
              <a:t>, bet mūsu pašu </a:t>
            </a:r>
            <a:r>
              <a:rPr lang="lv-LV" sz="2800" b="1" dirty="0"/>
              <a:t>Zolitūdes </a:t>
            </a:r>
            <a:r>
              <a:rPr lang="lv-LV" sz="2800" b="1" dirty="0" err="1"/>
              <a:t>Maxima</a:t>
            </a:r>
            <a:r>
              <a:rPr lang="lv-LV" sz="2800" b="1" dirty="0"/>
              <a:t> – 55</a:t>
            </a:r>
            <a:r>
              <a:rPr lang="lv-LV" sz="2800" dirty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dirty="0"/>
              <a:t>Ko mēs </a:t>
            </a:r>
            <a:r>
              <a:rPr lang="lv-LV" sz="2800" b="1" dirty="0"/>
              <a:t>tagad</a:t>
            </a:r>
            <a:r>
              <a:rPr lang="lv-LV" sz="2800" dirty="0"/>
              <a:t> </a:t>
            </a:r>
            <a:r>
              <a:rPr lang="lv-LV" sz="2800" b="1" dirty="0"/>
              <a:t>atskatoties</a:t>
            </a:r>
            <a:r>
              <a:rPr lang="lv-LV" sz="2800" dirty="0"/>
              <a:t> uz šo notikumu, </a:t>
            </a:r>
            <a:r>
              <a:rPr lang="lv-LV" sz="2800" b="1" dirty="0"/>
              <a:t>varam ieraudzīt</a:t>
            </a:r>
            <a:r>
              <a:rPr lang="lv-LV" sz="2800" dirty="0"/>
              <a:t>?</a:t>
            </a:r>
          </a:p>
          <a:p>
            <a:pPr>
              <a:buFont typeface="Arial" charset="0"/>
              <a:buChar char="•"/>
            </a:pPr>
            <a:r>
              <a:rPr lang="lv-LV" sz="2800" b="1" dirty="0"/>
              <a:t>Lielākā daļa </a:t>
            </a:r>
            <a:r>
              <a:rPr lang="lv-LV" sz="2800" dirty="0"/>
              <a:t>bojā gājušo </a:t>
            </a:r>
            <a:r>
              <a:rPr lang="lv-LV" sz="2800" b="1" dirty="0"/>
              <a:t>virs 50</a:t>
            </a:r>
            <a:r>
              <a:rPr lang="lv-LV" sz="2800" dirty="0"/>
              <a:t>.</a:t>
            </a:r>
          </a:p>
          <a:p>
            <a:pPr>
              <a:buFont typeface="Arial" charset="0"/>
              <a:buChar char="•"/>
            </a:pPr>
            <a:r>
              <a:rPr lang="lv-LV" sz="2800" b="1" dirty="0"/>
              <a:t>Daudzi</a:t>
            </a:r>
            <a:r>
              <a:rPr lang="lv-LV" sz="2800" dirty="0"/>
              <a:t> īpašā </a:t>
            </a:r>
            <a:r>
              <a:rPr lang="lv-LV" sz="2800" b="1" dirty="0"/>
              <a:t>veidā pasargāti</a:t>
            </a:r>
            <a:r>
              <a:rPr lang="lv-LV" sz="2800" dirty="0"/>
              <a:t>: </a:t>
            </a:r>
            <a:r>
              <a:rPr lang="lv-LV" sz="2800" b="1" dirty="0"/>
              <a:t>ticīgie, piloti, kasieris</a:t>
            </a:r>
            <a:r>
              <a:rPr lang="lv-LV" sz="2800" dirty="0"/>
              <a:t>.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I</a:t>
            </a:r>
            <a:r>
              <a:rPr lang="lv-LV" sz="2800" dirty="0" smtClean="0"/>
              <a:t>lgi </a:t>
            </a:r>
            <a:r>
              <a:rPr lang="lv-LV" sz="2800" b="1" dirty="0"/>
              <a:t>izvērtē</a:t>
            </a:r>
            <a:r>
              <a:rPr lang="lv-LV" sz="2800" dirty="0"/>
              <a:t>, lai </a:t>
            </a:r>
            <a:r>
              <a:rPr lang="lv-LV" sz="2800" b="1" dirty="0"/>
              <a:t>neatkārtotos</a:t>
            </a:r>
            <a:r>
              <a:rPr lang="lv-LV" sz="2800" dirty="0"/>
              <a:t>, </a:t>
            </a:r>
            <a:r>
              <a:rPr lang="lv-LV" sz="2800" dirty="0" smtClean="0"/>
              <a:t>   </a:t>
            </a:r>
            <a:r>
              <a:rPr lang="lv-LV" sz="2800" b="1" dirty="0" smtClean="0"/>
              <a:t>meklē </a:t>
            </a:r>
            <a:r>
              <a:rPr lang="lv-LV" sz="2800" b="1" dirty="0"/>
              <a:t>vainīgos</a:t>
            </a:r>
            <a:r>
              <a:rPr lang="lv-LV" sz="2800" dirty="0"/>
              <a:t>, bet </a:t>
            </a:r>
            <a:r>
              <a:rPr lang="lv-LV" sz="2800" b="1" dirty="0"/>
              <a:t>svarīgāko</a:t>
            </a:r>
            <a:r>
              <a:rPr lang="lv-LV" sz="2800" dirty="0"/>
              <a:t> </a:t>
            </a:r>
            <a:r>
              <a:rPr lang="lv-LV" sz="2800" b="1" dirty="0"/>
              <a:t>palaiž garām</a:t>
            </a:r>
            <a:r>
              <a:rPr lang="lv-LV" sz="2800" dirty="0"/>
              <a:t>, negrib </a:t>
            </a:r>
            <a:r>
              <a:rPr lang="lv-LV" sz="2800" b="1" dirty="0"/>
              <a:t>pieņemt</a:t>
            </a:r>
            <a:r>
              <a:rPr lang="lv-LV" sz="2800" dirty="0"/>
              <a:t>.</a:t>
            </a:r>
            <a:endParaRPr lang="en-US" sz="2800" dirty="0"/>
          </a:p>
          <a:p>
            <a:pPr>
              <a:buFontTx/>
              <a:buChar char="•"/>
            </a:pPr>
            <a:r>
              <a:rPr lang="lv-LV" sz="2800" dirty="0"/>
              <a:t>Protams, ir </a:t>
            </a:r>
            <a:r>
              <a:rPr lang="lv-LV" sz="2800" b="1" dirty="0"/>
              <a:t>jāizvērtē</a:t>
            </a:r>
            <a:r>
              <a:rPr lang="lv-LV" sz="2800" dirty="0"/>
              <a:t>, </a:t>
            </a:r>
            <a:r>
              <a:rPr lang="lv-LV" sz="2800" b="1" dirty="0"/>
              <a:t>jāmeklē</a:t>
            </a:r>
            <a:r>
              <a:rPr lang="lv-LV" sz="2800" dirty="0"/>
              <a:t> </a:t>
            </a:r>
            <a:r>
              <a:rPr lang="lv-LV" sz="2800" b="1" dirty="0"/>
              <a:t>vainīgie</a:t>
            </a:r>
            <a:r>
              <a:rPr lang="lv-LV" sz="2800" dirty="0"/>
              <a:t> un </a:t>
            </a:r>
            <a:r>
              <a:rPr lang="lv-LV" sz="2800" b="1" dirty="0"/>
              <a:t>vainīgie jāsoda</a:t>
            </a:r>
            <a:r>
              <a:rPr lang="lv-LV" sz="2800" dirty="0"/>
              <a:t>, bet </a:t>
            </a:r>
            <a:r>
              <a:rPr lang="lv-LV" sz="2800" b="1" dirty="0"/>
              <a:t>vēl</a:t>
            </a:r>
            <a:r>
              <a:rPr lang="lv-LV" sz="2800" dirty="0"/>
              <a:t> </a:t>
            </a:r>
            <a:r>
              <a:rPr lang="lv-LV" sz="2800" b="1" dirty="0"/>
              <a:t>svarīgāk</a:t>
            </a:r>
            <a:r>
              <a:rPr lang="lv-LV" sz="2800" dirty="0"/>
              <a:t> nepalaist garām </a:t>
            </a:r>
            <a:r>
              <a:rPr lang="lv-LV" sz="2800" b="1" dirty="0"/>
              <a:t>galveno</a:t>
            </a:r>
            <a:r>
              <a:rPr lang="lv-LV" sz="2800" dirty="0"/>
              <a:t>.</a:t>
            </a: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CDC93B7-6AA9-4626-8622-9E5CDD09586D}" type="slidenum">
              <a:rPr lang="lv-LV" smtClean="0"/>
              <a:pPr/>
              <a:t>6</a:t>
            </a:fld>
            <a:endParaRPr lang="lv-LV" smtClean="0"/>
          </a:p>
        </p:txBody>
      </p:sp>
      <p:pic>
        <p:nvPicPr>
          <p:cNvPr id="4106" name="Picture 10" descr="http://www.focus.lv/sites/default/files/styles/image_530x367/public/dsc_0099169169..jpg"/>
          <p:cNvPicPr>
            <a:picLocks noChangeAspect="1" noChangeArrowheads="1"/>
          </p:cNvPicPr>
          <p:nvPr/>
        </p:nvPicPr>
        <p:blipFill>
          <a:blip r:embed="rId2"/>
          <a:srcRect r="26886"/>
          <a:stretch>
            <a:fillRect/>
          </a:stretch>
        </p:blipFill>
        <p:spPr bwMode="auto">
          <a:xfrm>
            <a:off x="5715008" y="1142984"/>
            <a:ext cx="350046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www.db.lv/uploads/thumbnails/scale_705x470/article/0041/407673/1030912_ORIGINAL_1389025444.jpg.jpg"/>
          <p:cNvPicPr>
            <a:picLocks noChangeAspect="1" noChangeArrowheads="1"/>
          </p:cNvPicPr>
          <p:nvPr/>
        </p:nvPicPr>
        <p:blipFill>
          <a:blip r:embed="rId2"/>
          <a:srcRect r="51063"/>
          <a:stretch>
            <a:fillRect/>
          </a:stretch>
        </p:blipFill>
        <p:spPr bwMode="auto">
          <a:xfrm>
            <a:off x="6000760" y="666761"/>
            <a:ext cx="3143240" cy="4333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389937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Zolitūde māca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671512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3000"/>
              </a:lnSpc>
              <a:buFont typeface="Arial" charset="0"/>
              <a:buChar char="•"/>
            </a:pPr>
            <a:r>
              <a:rPr lang="lv-LV" sz="2800" b="1" dirty="0"/>
              <a:t>2014.g. janvārī</a:t>
            </a:r>
            <a:r>
              <a:rPr lang="lv-LV" sz="2800" dirty="0"/>
              <a:t> </a:t>
            </a:r>
            <a:r>
              <a:rPr lang="lv-LV" sz="2800" b="1" dirty="0"/>
              <a:t>Rīgas mācītājiem tikšanās</a:t>
            </a:r>
            <a:r>
              <a:rPr lang="lv-LV" sz="2800" dirty="0"/>
              <a:t> ar </a:t>
            </a:r>
            <a:r>
              <a:rPr lang="lv-LV" sz="2800" b="1" dirty="0"/>
              <a:t>psihologiem</a:t>
            </a:r>
            <a:r>
              <a:rPr lang="lv-LV" sz="2800" dirty="0"/>
              <a:t>, kas </a:t>
            </a:r>
            <a:r>
              <a:rPr lang="lv-LV" sz="2800" b="1" dirty="0"/>
              <a:t>konsultēja</a:t>
            </a:r>
            <a:r>
              <a:rPr lang="lv-LV" sz="2800" dirty="0"/>
              <a:t> </a:t>
            </a:r>
            <a:r>
              <a:rPr lang="lv-LV" sz="2800" b="1" dirty="0"/>
              <a:t>bojāgājušo ģimenes</a:t>
            </a:r>
            <a:r>
              <a:rPr lang="lv-LV" sz="2800" dirty="0"/>
              <a:t>.</a:t>
            </a:r>
          </a:p>
          <a:p>
            <a:pPr>
              <a:lnSpc>
                <a:spcPts val="3000"/>
              </a:lnSpc>
              <a:buFont typeface="Arial" charset="0"/>
              <a:buChar char="•"/>
            </a:pPr>
            <a:r>
              <a:rPr lang="lv-LV" sz="2800" b="1" dirty="0"/>
              <a:t>48 no 54 dzīvoja kopā neprecējušies</a:t>
            </a:r>
            <a:r>
              <a:rPr lang="lv-LV" sz="2800" dirty="0"/>
              <a:t>,  t.i. viņi bija </a:t>
            </a:r>
            <a:r>
              <a:rPr lang="lv-LV" sz="2800" b="1" dirty="0"/>
              <a:t>laulības</a:t>
            </a:r>
            <a:r>
              <a:rPr lang="lv-LV" sz="2800" dirty="0"/>
              <a:t> </a:t>
            </a:r>
            <a:r>
              <a:rPr lang="lv-LV" sz="2800" b="1" dirty="0"/>
              <a:t>pārkāpēji</a:t>
            </a:r>
            <a:r>
              <a:rPr lang="lv-LV" sz="2800" dirty="0"/>
              <a:t>. </a:t>
            </a:r>
          </a:p>
          <a:p>
            <a:pPr>
              <a:lnSpc>
                <a:spcPts val="3000"/>
              </a:lnSpc>
              <a:buFont typeface="Arial" charset="0"/>
              <a:buChar char="•"/>
            </a:pPr>
            <a:r>
              <a:rPr lang="lv-LV" sz="2800" dirty="0"/>
              <a:t>Pat psihologi</a:t>
            </a:r>
            <a:r>
              <a:rPr lang="lv-LV" sz="2800" b="1" dirty="0"/>
              <a:t> pamana, ka </a:t>
            </a:r>
            <a:r>
              <a:rPr lang="lv-LV" sz="2800" dirty="0"/>
              <a:t>visi </a:t>
            </a:r>
            <a:r>
              <a:rPr lang="lv-LV" sz="2800" b="1" dirty="0"/>
              <a:t>īpašā veidā </a:t>
            </a:r>
            <a:r>
              <a:rPr lang="lv-LV" sz="2800" dirty="0"/>
              <a:t>uz turieni </a:t>
            </a:r>
            <a:r>
              <a:rPr lang="lv-LV" sz="2800" b="1" dirty="0"/>
              <a:t>aizvesti</a:t>
            </a:r>
            <a:r>
              <a:rPr lang="lv-LV" sz="2800" dirty="0"/>
              <a:t>, ka </a:t>
            </a:r>
            <a:r>
              <a:rPr lang="lv-LV" sz="2800" b="1" dirty="0"/>
              <a:t>Dieva </a:t>
            </a:r>
            <a:r>
              <a:rPr lang="lv-LV" sz="2800" dirty="0"/>
              <a:t> </a:t>
            </a:r>
            <a:r>
              <a:rPr lang="lv-LV" sz="2800" b="1" dirty="0"/>
              <a:t>sods</a:t>
            </a:r>
            <a:r>
              <a:rPr lang="lv-LV" sz="2800" dirty="0"/>
              <a:t>: </a:t>
            </a:r>
            <a:r>
              <a:rPr lang="lv-LV" sz="2800" b="1" dirty="0"/>
              <a:t>māte taisa ēst</a:t>
            </a:r>
            <a:r>
              <a:rPr lang="lv-LV" sz="2800" dirty="0"/>
              <a:t>, </a:t>
            </a:r>
            <a:r>
              <a:rPr lang="lv-LV" sz="2800" b="1" dirty="0"/>
              <a:t>vīrietis</a:t>
            </a:r>
            <a:r>
              <a:rPr lang="lv-LV" sz="2800" dirty="0"/>
              <a:t> </a:t>
            </a:r>
            <a:r>
              <a:rPr lang="lv-LV" sz="2800" b="1" dirty="0"/>
              <a:t>nekad  </a:t>
            </a:r>
            <a:r>
              <a:rPr lang="lv-LV" sz="2800" dirty="0"/>
              <a:t> tur </a:t>
            </a:r>
            <a:r>
              <a:rPr lang="lv-LV" sz="2800" b="1" dirty="0"/>
              <a:t>nebrauc</a:t>
            </a:r>
            <a:r>
              <a:rPr lang="lv-LV" sz="2800" dirty="0"/>
              <a:t>.</a:t>
            </a:r>
            <a:endParaRPr lang="en-US" sz="2800" dirty="0"/>
          </a:p>
          <a:p>
            <a:pPr>
              <a:lnSpc>
                <a:spcPts val="3000"/>
              </a:lnSpc>
              <a:buFont typeface="Arial" charset="0"/>
              <a:buChar char="•"/>
            </a:pPr>
            <a:r>
              <a:rPr lang="lv-LV" sz="2800" b="1" dirty="0"/>
              <a:t>Vēlāk</a:t>
            </a:r>
            <a:r>
              <a:rPr lang="lv-LV" sz="2800" dirty="0"/>
              <a:t> lielas </a:t>
            </a:r>
            <a:r>
              <a:rPr lang="lv-LV" sz="2800" b="1" dirty="0"/>
              <a:t>problēmas</a:t>
            </a:r>
            <a:r>
              <a:rPr lang="lv-LV" sz="2800" dirty="0"/>
              <a:t> ar </a:t>
            </a:r>
            <a:r>
              <a:rPr lang="lv-LV" sz="2800" b="1" dirty="0"/>
              <a:t>pabalstu</a:t>
            </a:r>
            <a:r>
              <a:rPr lang="lv-LV" sz="2800" dirty="0"/>
              <a:t> </a:t>
            </a:r>
            <a:r>
              <a:rPr lang="lv-LV" sz="2800" b="1" dirty="0"/>
              <a:t>dabūšanu:</a:t>
            </a:r>
            <a:r>
              <a:rPr lang="lv-LV" sz="2800" dirty="0"/>
              <a:t> </a:t>
            </a:r>
            <a:r>
              <a:rPr lang="lv-LV" sz="2800" b="1" dirty="0"/>
              <a:t>1 bērnam 3 tēvi</a:t>
            </a:r>
            <a:r>
              <a:rPr lang="lv-LV" sz="2800" dirty="0"/>
              <a:t>, dabū  </a:t>
            </a:r>
            <a:r>
              <a:rPr lang="lv-LV" sz="2800" b="1" dirty="0"/>
              <a:t>bijusī</a:t>
            </a:r>
            <a:r>
              <a:rPr lang="lv-LV" sz="2800" dirty="0"/>
              <a:t> </a:t>
            </a:r>
            <a:r>
              <a:rPr lang="lv-LV" sz="2800" b="1" dirty="0"/>
              <a:t>sieva</a:t>
            </a:r>
            <a:r>
              <a:rPr lang="lv-LV" sz="2800" dirty="0"/>
              <a:t>, ne </a:t>
            </a:r>
            <a:r>
              <a:rPr lang="lv-LV" sz="2800" b="1" dirty="0"/>
              <a:t>tagadējā</a:t>
            </a:r>
            <a:r>
              <a:rPr lang="lv-LV" sz="2800" dirty="0"/>
              <a:t> </a:t>
            </a:r>
            <a:r>
              <a:rPr lang="lv-LV" sz="2800" b="1" dirty="0"/>
              <a:t>dzīvesbiedre</a:t>
            </a:r>
            <a:r>
              <a:rPr lang="lv-LV" sz="2800" dirty="0"/>
              <a:t>.</a:t>
            </a:r>
          </a:p>
          <a:p>
            <a:pPr>
              <a:lnSpc>
                <a:spcPts val="3000"/>
              </a:lnSpc>
              <a:buFont typeface="Arial" charset="0"/>
              <a:buChar char="•"/>
            </a:pPr>
            <a:r>
              <a:rPr lang="lv-LV" sz="2800" dirty="0"/>
              <a:t>Tā ir </a:t>
            </a:r>
            <a:r>
              <a:rPr lang="lv-LV" sz="2800" b="1" dirty="0"/>
              <a:t>smaga diagnoze </a:t>
            </a:r>
            <a:r>
              <a:rPr lang="lv-LV" sz="2800" dirty="0"/>
              <a:t>mūsu </a:t>
            </a:r>
            <a:r>
              <a:rPr lang="lv-LV" sz="2800" b="1" dirty="0"/>
              <a:t>LV</a:t>
            </a:r>
            <a:r>
              <a:rPr lang="lv-LV" sz="2800" dirty="0"/>
              <a:t> </a:t>
            </a:r>
            <a:r>
              <a:rPr lang="lv-LV" sz="2800" b="1" dirty="0"/>
              <a:t>tautai</a:t>
            </a:r>
            <a:r>
              <a:rPr lang="lv-LV" sz="2800" dirty="0"/>
              <a:t>, tie ir </a:t>
            </a:r>
            <a:r>
              <a:rPr lang="lv-LV" sz="2800" b="1" dirty="0"/>
              <a:t>88 %</a:t>
            </a:r>
            <a:r>
              <a:rPr lang="lv-LV" sz="2800" dirty="0"/>
              <a:t>. Un te reizē ir arī </a:t>
            </a:r>
            <a:r>
              <a:rPr lang="lv-LV" sz="2800" b="1" dirty="0"/>
              <a:t>liels</a:t>
            </a:r>
            <a:r>
              <a:rPr lang="lv-LV" sz="2800" dirty="0"/>
              <a:t> </a:t>
            </a:r>
            <a:r>
              <a:rPr lang="lv-LV" sz="2800" b="1" dirty="0"/>
              <a:t>mudinājums</a:t>
            </a:r>
            <a:r>
              <a:rPr lang="lv-LV" sz="2800" dirty="0"/>
              <a:t>: </a:t>
            </a:r>
            <a:r>
              <a:rPr lang="lv-LV" sz="2800" b="1" dirty="0"/>
              <a:t>atgriezieties</a:t>
            </a:r>
            <a:r>
              <a:rPr lang="lv-LV" sz="2800" dirty="0"/>
              <a:t> no </a:t>
            </a:r>
            <a:r>
              <a:rPr lang="lv-LV" sz="2800" b="1" dirty="0"/>
              <a:t>laulības pārkāpšanas </a:t>
            </a:r>
            <a:r>
              <a:rPr lang="lv-LV" sz="2800" b="1" dirty="0" smtClean="0"/>
              <a:t>grēkiem</a:t>
            </a:r>
            <a:r>
              <a:rPr lang="lv-LV" sz="2800" dirty="0"/>
              <a:t>.</a:t>
            </a:r>
            <a:endParaRPr lang="en-US" sz="2800" dirty="0"/>
          </a:p>
        </p:txBody>
      </p:sp>
      <p:sp>
        <p:nvSpPr>
          <p:cNvPr id="819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FAC8F43-3F1E-44E4-82F7-E7A40B4B8FBA}" type="slidenum">
              <a:rPr lang="lv-LV" smtClean="0"/>
              <a:pPr/>
              <a:t>7</a:t>
            </a:fld>
            <a:endParaRPr lang="lv-LV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389937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Kāpēc Dievs pieļauj ciešanas?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42938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2 iemesli kāpēc Dievs </a:t>
            </a:r>
            <a:r>
              <a:rPr lang="lv-LV" sz="2800" b="1" dirty="0" smtClean="0"/>
              <a:t>pieļauj ciešanas</a:t>
            </a:r>
            <a:r>
              <a:rPr lang="lv-LV" sz="2800" b="1" dirty="0" smtClean="0"/>
              <a:t>:</a:t>
            </a:r>
            <a:r>
              <a:rPr lang="lv-LV" sz="2800" dirty="0" smtClean="0"/>
              <a:t> </a:t>
            </a:r>
          </a:p>
          <a:p>
            <a:r>
              <a:rPr lang="lv-LV" sz="2800" dirty="0" smtClean="0"/>
              <a:t>1) lai cilvēki </a:t>
            </a:r>
            <a:r>
              <a:rPr lang="lv-LV" sz="2800" b="1" dirty="0" smtClean="0"/>
              <a:t>iemantotu</a:t>
            </a:r>
            <a:r>
              <a:rPr lang="lv-LV" sz="2800" dirty="0" smtClean="0"/>
              <a:t> </a:t>
            </a:r>
            <a:r>
              <a:rPr lang="lv-LV" sz="2800" b="1" dirty="0" smtClean="0"/>
              <a:t>debesis</a:t>
            </a:r>
            <a:r>
              <a:rPr lang="lv-LV" sz="2800" dirty="0" smtClean="0"/>
              <a:t>, </a:t>
            </a:r>
          </a:p>
          <a:p>
            <a:r>
              <a:rPr lang="lv-LV" sz="2800" dirty="0" smtClean="0"/>
              <a:t>2) Lai varētu </a:t>
            </a:r>
            <a:r>
              <a:rPr lang="lv-LV" sz="2800" b="1" dirty="0" smtClean="0"/>
              <a:t>mācīties mīlēt savus tuvākos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Ļoti </a:t>
            </a:r>
            <a:r>
              <a:rPr lang="lv-LV" sz="2800" b="1" dirty="0" smtClean="0"/>
              <a:t>iespējams</a:t>
            </a:r>
            <a:r>
              <a:rPr lang="lv-LV" sz="2800" dirty="0" smtClean="0"/>
              <a:t>, ka </a:t>
            </a:r>
            <a:r>
              <a:rPr lang="lv-LV" sz="2800" b="1" dirty="0" smtClean="0"/>
              <a:t>daļa</a:t>
            </a:r>
            <a:r>
              <a:rPr lang="lv-LV" sz="2800" dirty="0" smtClean="0"/>
              <a:t> no </a:t>
            </a:r>
            <a:r>
              <a:rPr lang="lv-LV" sz="2800" b="1" dirty="0" smtClean="0"/>
              <a:t>bojāgājušiem</a:t>
            </a:r>
            <a:r>
              <a:rPr lang="lv-LV" sz="2800" dirty="0" smtClean="0"/>
              <a:t> pēdējā </a:t>
            </a:r>
            <a:r>
              <a:rPr lang="lv-LV" sz="2800" b="1" dirty="0" smtClean="0"/>
              <a:t>brīdī</a:t>
            </a:r>
            <a:r>
              <a:rPr lang="lv-LV" sz="2800" dirty="0" smtClean="0"/>
              <a:t> </a:t>
            </a:r>
            <a:r>
              <a:rPr lang="lv-LV" sz="2800" b="1" dirty="0" smtClean="0"/>
              <a:t>nožēloja</a:t>
            </a:r>
            <a:r>
              <a:rPr lang="lv-LV" sz="2800" dirty="0" smtClean="0"/>
              <a:t> savus </a:t>
            </a:r>
            <a:r>
              <a:rPr lang="lv-LV" sz="2800" b="1" dirty="0" smtClean="0"/>
              <a:t>grēkus</a:t>
            </a:r>
            <a:r>
              <a:rPr lang="lv-LV" sz="2800" dirty="0" smtClean="0"/>
              <a:t> un </a:t>
            </a:r>
            <a:r>
              <a:rPr lang="lv-LV" sz="2800" b="1" dirty="0" smtClean="0"/>
              <a:t>iemantoja</a:t>
            </a:r>
            <a:r>
              <a:rPr lang="lv-LV" sz="2800" dirty="0" smtClean="0"/>
              <a:t> debesu </a:t>
            </a:r>
            <a:r>
              <a:rPr lang="lv-LV" sz="2800" b="1" dirty="0" smtClean="0"/>
              <a:t>valstību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Un </a:t>
            </a:r>
            <a:r>
              <a:rPr lang="lv-LV" sz="2800" dirty="0"/>
              <a:t>kur gan citur var </a:t>
            </a:r>
            <a:r>
              <a:rPr lang="lv-LV" sz="2800" b="1" dirty="0"/>
              <a:t>piedzīvot lielu mīlestību</a:t>
            </a:r>
            <a:r>
              <a:rPr lang="lv-LV" sz="2800" dirty="0"/>
              <a:t>, kā tur, kur </a:t>
            </a:r>
            <a:r>
              <a:rPr lang="lv-LV" sz="2800" b="1" dirty="0"/>
              <a:t>bijušas lielas sāpes</a:t>
            </a:r>
            <a:r>
              <a:rPr lang="lv-LV" sz="2800" dirty="0"/>
              <a:t>: cik daudz </a:t>
            </a:r>
            <a:r>
              <a:rPr lang="lv-LV" sz="2800" b="1" dirty="0"/>
              <a:t>naudu saziedoja</a:t>
            </a:r>
            <a:r>
              <a:rPr lang="lv-LV" sz="2800" dirty="0"/>
              <a:t>, </a:t>
            </a:r>
            <a:r>
              <a:rPr lang="lv-LV" sz="2800" b="1" dirty="0"/>
              <a:t>svecītes</a:t>
            </a:r>
            <a:r>
              <a:rPr lang="lv-LV" sz="2800" dirty="0"/>
              <a:t>, </a:t>
            </a:r>
            <a:r>
              <a:rPr lang="lv-LV" sz="2800" b="1" dirty="0"/>
              <a:t>ēdiens</a:t>
            </a:r>
            <a:r>
              <a:rPr lang="lv-LV" sz="2800" dirty="0"/>
              <a:t>, </a:t>
            </a:r>
            <a:r>
              <a:rPr lang="lv-LV" sz="2800" b="1" dirty="0"/>
              <a:t>atbalsts</a:t>
            </a:r>
            <a:r>
              <a:rPr lang="lv-LV" sz="2800" dirty="0"/>
              <a:t>, </a:t>
            </a:r>
            <a:r>
              <a:rPr lang="lv-LV" sz="2800" b="1" dirty="0"/>
              <a:t>palīdzības piedāvājumi </a:t>
            </a:r>
            <a:r>
              <a:rPr lang="lv-LV" sz="2800" dirty="0"/>
              <a:t>uz lapiņām, dažādu konfesiju </a:t>
            </a:r>
            <a:r>
              <a:rPr lang="lv-LV" sz="2800" b="1" dirty="0"/>
              <a:t>mācītāju</a:t>
            </a:r>
            <a:r>
              <a:rPr lang="lv-LV" sz="2800" dirty="0"/>
              <a:t> </a:t>
            </a:r>
            <a:r>
              <a:rPr lang="lv-LV" sz="2800" b="1" dirty="0"/>
              <a:t>klātbūtne</a:t>
            </a:r>
            <a:r>
              <a:rPr lang="lv-LV" sz="2800" dirty="0"/>
              <a:t> utt.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572E92-AEC8-4B2E-AAA8-9051CF763F58}" type="slidenum">
              <a:rPr lang="lv-LV" smtClean="0"/>
              <a:pPr/>
              <a:t>8</a:t>
            </a:fld>
            <a:endParaRPr lang="lv-LV" smtClean="0"/>
          </a:p>
        </p:txBody>
      </p:sp>
      <p:pic>
        <p:nvPicPr>
          <p:cNvPr id="37890" name="Picture 2" descr="http://www.la.lv/wp-content/uploads/2013/11/maxima2511201328-664x4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500570"/>
            <a:ext cx="414854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892" name="Picture 4" descr="http://zinas.nra.lv/_mm/photos/2013-11/600px/67049_5a94a042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429132"/>
            <a:ext cx="4071966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285750" y="0"/>
            <a:ext cx="9429750" cy="155733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6 Un Viņš stāstīja šādu līdzību: "Kādam cilvēkam bija vīģes koks, stādīts viņa vīnadārzā, un viņš nāca un meklēja uz viņa augļus, bet neatrada. 7 Tad viņš sacīja dārzniekam: redzi, jau trīs gadus es nāku un meklēju augļus uz šī vīģes koka, bet neatrodu. Nocērt to! Ko tas velti izsūc zemi!</a:t>
            </a:r>
            <a:endParaRPr lang="lv-LV" sz="1800" i="1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000250"/>
            <a:ext cx="5929313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Saruna</a:t>
            </a:r>
            <a:r>
              <a:rPr lang="lv-LV" sz="2800"/>
              <a:t> starp Dievu </a:t>
            </a:r>
            <a:r>
              <a:rPr lang="lv-LV" sz="2800" b="1"/>
              <a:t>Tēvu</a:t>
            </a:r>
            <a:r>
              <a:rPr lang="lv-LV" sz="2800"/>
              <a:t> un </a:t>
            </a:r>
            <a:r>
              <a:rPr lang="lv-LV" sz="2800" b="1"/>
              <a:t>Dēlu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Te </a:t>
            </a:r>
            <a:r>
              <a:rPr lang="lv-LV" sz="2800" b="1"/>
              <a:t>vienam kokam </a:t>
            </a:r>
            <a:r>
              <a:rPr lang="lv-LV" sz="2800"/>
              <a:t>nav augļu </a:t>
            </a:r>
            <a:r>
              <a:rPr lang="lv-LV" sz="2800" b="1"/>
              <a:t>jau 3 gadu</a:t>
            </a:r>
            <a:r>
              <a:rPr lang="lv-LV" sz="2800"/>
              <a:t>, bet </a:t>
            </a:r>
            <a:r>
              <a:rPr lang="lv-LV" sz="2800" b="1"/>
              <a:t>blakus stādiem ir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 i="1"/>
              <a:t>Nocērt to! Ko tas velti izsūc zemi!</a:t>
            </a:r>
          </a:p>
          <a:p>
            <a:pPr>
              <a:buFontTx/>
              <a:buChar char="•"/>
            </a:pPr>
            <a:r>
              <a:rPr lang="lv-LV" sz="2800" b="1"/>
              <a:t>Vīģes kokā </a:t>
            </a:r>
            <a:r>
              <a:rPr lang="lv-LV" sz="2800"/>
              <a:t>mēs varam </a:t>
            </a:r>
            <a:r>
              <a:rPr lang="lv-LV" sz="2800" b="1"/>
              <a:t>ieraudzīt</a:t>
            </a:r>
            <a:r>
              <a:rPr lang="lv-LV" sz="2800"/>
              <a:t> </a:t>
            </a:r>
            <a:r>
              <a:rPr lang="lv-LV" sz="2800" b="1"/>
              <a:t>Izraēla un arī mūsu tautas vēsturi</a:t>
            </a:r>
            <a:r>
              <a:rPr lang="lv-LV" sz="2800"/>
              <a:t>! </a:t>
            </a:r>
          </a:p>
          <a:p>
            <a:pPr>
              <a:buFontTx/>
              <a:buChar char="•"/>
            </a:pPr>
            <a:r>
              <a:rPr lang="lv-LV" sz="2800" b="1"/>
              <a:t>Latvija</a:t>
            </a:r>
            <a:r>
              <a:rPr lang="lv-LV" sz="2800"/>
              <a:t>, kas mums </a:t>
            </a:r>
            <a:r>
              <a:rPr lang="lv-LV" sz="2800" b="1"/>
              <a:t>Dieva dāvāta </a:t>
            </a:r>
            <a:r>
              <a:rPr lang="lv-LV" sz="2800"/>
              <a:t>un </a:t>
            </a:r>
            <a:r>
              <a:rPr lang="lv-LV" sz="2800" b="1"/>
              <a:t>dibināta</a:t>
            </a:r>
            <a:r>
              <a:rPr lang="lv-LV" sz="2800"/>
              <a:t> uz </a:t>
            </a:r>
            <a:r>
              <a:rPr lang="lv-LV" sz="2800" b="1"/>
              <a:t>kristīgiem</a:t>
            </a:r>
            <a:r>
              <a:rPr lang="lv-LV" sz="2800"/>
              <a:t> </a:t>
            </a:r>
            <a:r>
              <a:rPr lang="lv-LV" sz="2800" b="1"/>
              <a:t>pamatiem</a:t>
            </a:r>
            <a:r>
              <a:rPr lang="lv-LV" sz="2800"/>
              <a:t>, </a:t>
            </a:r>
            <a:r>
              <a:rPr lang="lv-LV" sz="2800" b="1"/>
              <a:t>strauji</a:t>
            </a:r>
            <a:r>
              <a:rPr lang="lv-LV" sz="2800"/>
              <a:t> ir </a:t>
            </a:r>
            <a:r>
              <a:rPr lang="lv-LV" sz="2800" b="1"/>
              <a:t>atkāpusies</a:t>
            </a:r>
            <a:r>
              <a:rPr lang="lv-LV" sz="2800"/>
              <a:t> no </a:t>
            </a:r>
            <a:r>
              <a:rPr lang="lv-LV" sz="2800" b="1"/>
              <a:t>Dieva</a:t>
            </a:r>
            <a:r>
              <a:rPr lang="lv-LV" sz="2800"/>
              <a:t> un </a:t>
            </a:r>
            <a:r>
              <a:rPr lang="lv-LV" sz="2800" b="1"/>
              <a:t>Bībeles</a:t>
            </a:r>
            <a:r>
              <a:rPr lang="lv-LV" sz="2800"/>
              <a:t> </a:t>
            </a:r>
            <a:r>
              <a:rPr lang="lv-LV" sz="2800" b="1"/>
              <a:t>mācības</a:t>
            </a:r>
            <a:r>
              <a:rPr lang="lv-LV" sz="2800"/>
              <a:t>.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96217F-68DC-4E7E-B361-439012DAED9E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6790" y="1714488"/>
            <a:ext cx="3327209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2044</TotalTime>
  <Words>1202</Words>
  <Application>Microsoft Office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Lk.13:1-9 Zolitūde māca  </vt:lpstr>
      <vt:lpstr>Lk.13:1-9 Zolitūde māca </vt:lpstr>
      <vt:lpstr>Zolitūde māca</vt:lpstr>
      <vt:lpstr>Slide 4</vt:lpstr>
      <vt:lpstr>Slide 5</vt:lpstr>
      <vt:lpstr>Zolitūde māca</vt:lpstr>
      <vt:lpstr>Zolitūde māca</vt:lpstr>
      <vt:lpstr>Kāpēc Dievs pieļauj ciešanas?</vt:lpstr>
      <vt:lpstr>Slide 9</vt:lpstr>
      <vt:lpstr>Slide 10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113</cp:revision>
  <dcterms:created xsi:type="dcterms:W3CDTF">2010-10-07T14:46:11Z</dcterms:created>
  <dcterms:modified xsi:type="dcterms:W3CDTF">2019-03-25T13:51:59Z</dcterms:modified>
</cp:coreProperties>
</file>