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82" r:id="rId2"/>
    <p:sldId id="281" r:id="rId3"/>
    <p:sldId id="288" r:id="rId4"/>
    <p:sldId id="261" r:id="rId5"/>
    <p:sldId id="289" r:id="rId6"/>
    <p:sldId id="283" r:id="rId7"/>
    <p:sldId id="284" r:id="rId8"/>
    <p:sldId id="285" r:id="rId9"/>
    <p:sldId id="286" r:id="rId10"/>
    <p:sldId id="279" r:id="rId11"/>
    <p:sldId id="272" r:id="rId12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3EF983FC-C4BF-4F7C-9D40-CF2294EF524F}" type="datetimeFigureOut">
              <a:rPr lang="en-US"/>
              <a:pPr>
                <a:defRPr/>
              </a:pPr>
              <a:t>6/12/2021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0847E63-47B2-40B9-9C30-AA6259888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A96C8-9076-4A47-9D31-6337A4B65B5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71B0C-0EFC-4B36-8A75-4D321E9542C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7706D-70F8-40F4-ABB2-9C7B9865FA7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189BE-0D62-4CDF-AFE5-241C9CEC95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F828C-7E15-4A8C-9BE2-BD2F22869EB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D839A-A3D7-4503-B53D-AC72DD72B8B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5B43D-C1AB-42D9-80E6-F1EF001C7F1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DF58E-FD3A-4CD7-9959-DD45F665EAF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82460-2AD7-412F-B40E-27EAED140C8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947C7-FE3D-4DC3-9D15-E5912D2C584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43B13-06BF-4D8D-BA8D-715E911523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D6834BF6-97C3-4284-BD6E-75F354DF03E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49237" y="71414"/>
            <a:ext cx="8894763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1.Pēt.5:5-11 Augstprātība un Pazemība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73025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13.jūn.2021.</a:t>
            </a:r>
            <a:endParaRPr lang="lv-LV" sz="2000" dirty="0"/>
          </a:p>
        </p:txBody>
      </p:sp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5580063" y="857232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 dirty="0">
                <a:latin typeface="Verdana" pitchFamily="34" charset="0"/>
              </a:rPr>
              <a:t>māc. Roberts Otomers</a:t>
            </a:r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B85932-CD11-4957-B062-D30D0B383F5F}" type="slidenum">
              <a:rPr lang="lv-LV" smtClean="0"/>
              <a:pPr/>
              <a:t>1</a:t>
            </a:fld>
            <a:endParaRPr lang="lv-LV" smtClean="0"/>
          </a:p>
        </p:txBody>
      </p:sp>
      <p:pic>
        <p:nvPicPr>
          <p:cNvPr id="10242" name="Picture 2" descr="Christian Life – WEL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40768"/>
            <a:ext cx="9085874" cy="532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Kopsavilkums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196752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Atcerēsimies, ka visas savas </a:t>
            </a:r>
            <a:r>
              <a:rPr lang="lv-LV" sz="2800" b="1" dirty="0" smtClean="0"/>
              <a:t>cīņas</a:t>
            </a:r>
            <a:r>
              <a:rPr lang="lv-LV" sz="2800" dirty="0" smtClean="0"/>
              <a:t>, visas savas </a:t>
            </a:r>
            <a:r>
              <a:rPr lang="lv-LV" sz="2800" b="1" dirty="0" smtClean="0"/>
              <a:t>rūpes</a:t>
            </a:r>
            <a:r>
              <a:rPr lang="lv-LV" sz="2800" dirty="0" smtClean="0"/>
              <a:t>, visu savu </a:t>
            </a:r>
            <a:r>
              <a:rPr lang="lv-LV" sz="2800" b="1" dirty="0" smtClean="0"/>
              <a:t>zūdīšanos</a:t>
            </a:r>
            <a:r>
              <a:rPr lang="lv-LV" sz="2800" dirty="0" smtClean="0"/>
              <a:t> varam uzticēt </a:t>
            </a:r>
            <a:r>
              <a:rPr lang="lv-LV" sz="2800" b="1" dirty="0" smtClean="0"/>
              <a:t>Dieva gādīgajās rokās</a:t>
            </a:r>
            <a:r>
              <a:rPr lang="lv-LV" sz="2800" dirty="0" smtClean="0"/>
              <a:t>, jo Viņam pieder </a:t>
            </a:r>
            <a:r>
              <a:rPr lang="lv-LV" sz="2800" b="1" dirty="0" smtClean="0"/>
              <a:t>visa vara visos mūžu mūžos</a:t>
            </a:r>
            <a:r>
              <a:rPr lang="lv-LV" sz="2800" dirty="0" smtClean="0"/>
              <a:t>! </a:t>
            </a:r>
          </a:p>
          <a:p>
            <a:pPr>
              <a:buFontTx/>
              <a:buChar char="•"/>
            </a:pPr>
            <a:r>
              <a:rPr lang="lv-LV" sz="2800" b="1" dirty="0" smtClean="0"/>
              <a:t>Dievs visu pārrauga</a:t>
            </a:r>
            <a:r>
              <a:rPr lang="lv-LV" sz="2800" dirty="0" smtClean="0"/>
              <a:t>! Viņš ir </a:t>
            </a:r>
            <a:r>
              <a:rPr lang="lv-LV" sz="2800" b="1" dirty="0" smtClean="0"/>
              <a:t>pārāks</a:t>
            </a:r>
            <a:r>
              <a:rPr lang="lv-LV" sz="2800" dirty="0" smtClean="0"/>
              <a:t> par visām mūsu </a:t>
            </a:r>
            <a:r>
              <a:rPr lang="lv-LV" sz="2800" b="1" dirty="0" smtClean="0"/>
              <a:t>kļūdām</a:t>
            </a:r>
            <a:r>
              <a:rPr lang="lv-LV" sz="2800" dirty="0" smtClean="0"/>
              <a:t>! </a:t>
            </a:r>
            <a:r>
              <a:rPr lang="lv-LV" sz="2800" b="1" dirty="0" smtClean="0"/>
              <a:t>Uzticēsimies Viņam</a:t>
            </a:r>
            <a:r>
              <a:rPr lang="lv-LV" sz="2800" dirty="0" smtClean="0"/>
              <a:t>! </a:t>
            </a:r>
            <a:r>
              <a:rPr lang="lv-LV" sz="2800" dirty="0"/>
              <a:t>Āmen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77B8CB4-B3CC-4BE6-911F-03045F64076D}" type="slidenum">
              <a:rPr lang="lv-LV" smtClean="0"/>
              <a:pPr/>
              <a:t>10</a:t>
            </a:fld>
            <a:endParaRPr lang="lv-LV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0" y="692696"/>
            <a:ext cx="9144000" cy="108108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2800" b="0" i="1" u="none" strike="noStrike" kern="0" cap="none" spc="0" normalizeH="0" baseline="30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11</a:t>
            </a:r>
            <a:r>
              <a:rPr kumimoji="0" lang="lv-LV" sz="2800" b="0" i="1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Viņam vara uz mūžiem. Āmen!</a:t>
            </a:r>
            <a:endParaRPr kumimoji="0" lang="lv-LV" sz="28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2" descr="Our life is in God&amp;#39;s hand – Aspire Go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429000"/>
            <a:ext cx="64579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48A3B6-03F9-4D4B-AFCD-FAE86AB3ABA3}" type="slidenum">
              <a:rPr lang="lv-LV" smtClean="0"/>
              <a:pPr/>
              <a:t>11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-18827"/>
            <a:ext cx="8964612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1.Pēt.5:5-11 Augstprātība un Pazemība</a:t>
            </a:r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463" y="-71462"/>
            <a:ext cx="485776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73C76A-A643-4B96-9DD0-A5192EF45F74}" type="slidenum">
              <a:rPr lang="lv-LV" smtClean="0"/>
              <a:pPr/>
              <a:t>2</a:t>
            </a:fld>
            <a:endParaRPr lang="lv-LV" smtClean="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0" y="760630"/>
            <a:ext cx="914400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2800" baseline="30000" dirty="0" smtClean="0"/>
              <a:t>5</a:t>
            </a:r>
            <a:r>
              <a:rPr lang="lv-LV" sz="2800" dirty="0" smtClean="0"/>
              <a:t> Tāpat arī jūs, jaunākie, esiet paklausīgi vecajiem; tērpieties pazemībā cits pret citu, jo Dievs stājas pretī augstprātīgajiem, bet pazemīgajiem dod žēlastību.</a:t>
            </a:r>
            <a:br>
              <a:rPr lang="lv-LV" sz="2800" dirty="0" smtClean="0"/>
            </a:br>
            <a:r>
              <a:rPr lang="lv-LV" sz="2800" baseline="30000" dirty="0" smtClean="0"/>
              <a:t>6</a:t>
            </a:r>
            <a:r>
              <a:rPr lang="lv-LV" sz="2800" dirty="0" smtClean="0"/>
              <a:t>  Pazemojieties zem Dieva varenās rokas, lai Dievs jūs paaugstinātu, kad būs pienācis laiks. </a:t>
            </a:r>
            <a:r>
              <a:rPr lang="lv-LV" sz="2800" baseline="30000" dirty="0" smtClean="0"/>
              <a:t>7</a:t>
            </a:r>
            <a:r>
              <a:rPr lang="lv-LV" sz="2800" dirty="0" smtClean="0"/>
              <a:t> Visas savas rūpes uzveliet Viņam, jo Viņš gādā par jums. </a:t>
            </a:r>
            <a:r>
              <a:rPr lang="lv-LV" sz="2800" baseline="30000" dirty="0" smtClean="0"/>
              <a:t>8</a:t>
            </a:r>
            <a:r>
              <a:rPr lang="lv-LV" sz="2800" dirty="0" smtClean="0"/>
              <a:t> Esiet skaidrā prātā un nomodā: jūsu pretinieks velns kā lauva rūkdams staigā apkārt, meklēdams, ko varētu aprīt. </a:t>
            </a:r>
            <a:r>
              <a:rPr lang="lv-LV" sz="2800" baseline="30000" dirty="0" smtClean="0"/>
              <a:t>9</a:t>
            </a:r>
            <a:r>
              <a:rPr lang="lv-LV" sz="2800" dirty="0" smtClean="0"/>
              <a:t> Tam stājieties pretī stipri ticībā, zinādami, ka visi brāļi pasaulē panes tādas pašas ciešanas. </a:t>
            </a:r>
            <a:r>
              <a:rPr lang="lv-LV" sz="2800" baseline="30000" dirty="0" smtClean="0"/>
              <a:t>10</a:t>
            </a:r>
            <a:r>
              <a:rPr lang="lv-LV" sz="2800" dirty="0" smtClean="0"/>
              <a:t> Bet visas žēlastības Dievs, kas Kristū Jēzū jūs aicinājis mūžīgajā godībā, pats atjaunos jūs pēc tam, kad īsu brīdi būsiet cietuši, darīs jūs nelokāmus, stiprus un nesatricināmus. </a:t>
            </a:r>
            <a:r>
              <a:rPr lang="lv-LV" sz="2800" baseline="30000" dirty="0" smtClean="0"/>
              <a:t>11</a:t>
            </a:r>
            <a:r>
              <a:rPr lang="lv-LV" sz="2800" dirty="0" smtClean="0"/>
              <a:t> Viņam vara uz mūžiem. Āmen!</a:t>
            </a:r>
            <a:endParaRPr lang="lv-LV" sz="2600" dirty="0" smtClean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13.jūn.2021.</a:t>
            </a:r>
            <a:endParaRPr lang="lv-LV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4868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buFontTx/>
              <a:buNone/>
            </a:pPr>
            <a:r>
              <a:rPr lang="lv-LV" sz="2800" i="1" baseline="30000" dirty="0" smtClean="0"/>
              <a:t>5a</a:t>
            </a:r>
            <a:r>
              <a:rPr lang="lv-LV" sz="2800" i="1" dirty="0" smtClean="0"/>
              <a:t> Tāpat arī jūs, jaunākie, esiet paklausīgi vecajiem; 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980728"/>
            <a:ext cx="673224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Kāpēc</a:t>
            </a:r>
            <a:r>
              <a:rPr lang="lv-LV" sz="2800" dirty="0" smtClean="0"/>
              <a:t> tas ir tik </a:t>
            </a:r>
            <a:r>
              <a:rPr lang="lv-LV" sz="2800" b="1" dirty="0" smtClean="0"/>
              <a:t>svarīgi</a:t>
            </a:r>
            <a:r>
              <a:rPr lang="lv-LV" sz="2800" dirty="0" smtClean="0"/>
              <a:t>?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Šodien </a:t>
            </a:r>
            <a:r>
              <a:rPr lang="lv-LV" sz="2800" b="1" dirty="0" smtClean="0"/>
              <a:t>katrs pats </a:t>
            </a:r>
            <a:r>
              <a:rPr lang="lv-LV" sz="2800" dirty="0" smtClean="0"/>
              <a:t>grib būt sev </a:t>
            </a:r>
            <a:r>
              <a:rPr lang="lv-LV" sz="2800" b="1" dirty="0" smtClean="0"/>
              <a:t>karalis</a:t>
            </a:r>
            <a:r>
              <a:rPr lang="lv-LV" sz="2800" dirty="0" smtClean="0"/>
              <a:t>!</a:t>
            </a:r>
          </a:p>
          <a:p>
            <a:pPr>
              <a:buFontTx/>
              <a:buChar char="•"/>
            </a:pPr>
            <a:r>
              <a:rPr lang="lv-LV" sz="2800" dirty="0" smtClean="0"/>
              <a:t>Kas </a:t>
            </a:r>
            <a:r>
              <a:rPr lang="lv-LV" sz="2800" b="1" dirty="0" smtClean="0"/>
              <a:t>notiks</a:t>
            </a:r>
            <a:r>
              <a:rPr lang="lv-LV" sz="2800" dirty="0" smtClean="0"/>
              <a:t> tad, ja mēs to </a:t>
            </a:r>
            <a:r>
              <a:rPr lang="lv-LV" sz="2800" b="1" dirty="0" smtClean="0"/>
              <a:t>nedarīsim</a:t>
            </a:r>
            <a:r>
              <a:rPr lang="lv-LV" sz="2800" dirty="0" smtClean="0"/>
              <a:t>? </a:t>
            </a:r>
            <a:r>
              <a:rPr lang="lv-LV" sz="2800" dirty="0" smtClean="0">
                <a:sym typeface="Wingdings" pitchFamily="2" charset="2"/>
              </a:rPr>
              <a:t></a:t>
            </a:r>
            <a:endParaRPr lang="lv-LV" sz="2800" dirty="0" smtClean="0"/>
          </a:p>
          <a:p>
            <a:pPr>
              <a:buFontTx/>
              <a:buChar char="•"/>
            </a:pPr>
            <a:r>
              <a:rPr lang="lv-LV" sz="2800" dirty="0" smtClean="0"/>
              <a:t>Kā lai citādāk mēs nododam </a:t>
            </a:r>
            <a:r>
              <a:rPr lang="lv-LV" sz="2800" b="1" dirty="0" smtClean="0"/>
              <a:t>vērtības</a:t>
            </a:r>
            <a:r>
              <a:rPr lang="lv-LV" sz="2800" dirty="0" smtClean="0"/>
              <a:t> un </a:t>
            </a:r>
            <a:r>
              <a:rPr lang="lv-LV" sz="2800" b="1" dirty="0" smtClean="0"/>
              <a:t>gudrību</a:t>
            </a:r>
            <a:r>
              <a:rPr lang="lv-LV" sz="2800" dirty="0" smtClean="0"/>
              <a:t> nākamām </a:t>
            </a:r>
            <a:r>
              <a:rPr lang="lv-LV" sz="2800" b="1" dirty="0" smtClean="0"/>
              <a:t>paaudzēm</a:t>
            </a:r>
            <a:r>
              <a:rPr lang="lv-LV" sz="2800" dirty="0" smtClean="0"/>
              <a:t>?</a:t>
            </a:r>
          </a:p>
          <a:p>
            <a:pPr>
              <a:buFontTx/>
              <a:buChar char="•"/>
            </a:pPr>
            <a:r>
              <a:rPr lang="lv-LV" sz="2800" b="1" dirty="0" smtClean="0"/>
              <a:t>Vecajie ir ilgāk ticības ceļu gājuši!</a:t>
            </a:r>
          </a:p>
          <a:p>
            <a:pPr>
              <a:buFontTx/>
              <a:buChar char="•"/>
            </a:pPr>
            <a:r>
              <a:rPr lang="lv-LV" sz="2800" dirty="0" smtClean="0"/>
              <a:t>Vai </a:t>
            </a:r>
            <a:r>
              <a:rPr lang="lv-LV" sz="2800" b="1" dirty="0" smtClean="0"/>
              <a:t>atdodam savu vietu </a:t>
            </a:r>
            <a:r>
              <a:rPr lang="lv-LV" sz="2800" dirty="0" smtClean="0"/>
              <a:t>autobusā?</a:t>
            </a:r>
            <a:endParaRPr lang="lv-LV" sz="2800" dirty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884830-771A-45FF-82CE-3697B98331E5}" type="slidenum">
              <a:rPr lang="lv-LV" smtClean="0"/>
              <a:pPr/>
              <a:t>3</a:t>
            </a:fld>
            <a:endParaRPr lang="lv-LV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-142899"/>
            <a:ext cx="8964612" cy="835596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Dodiet godu vecajiem</a:t>
            </a:r>
          </a:p>
        </p:txBody>
      </p:sp>
      <p:sp>
        <p:nvSpPr>
          <p:cNvPr id="25604" name="AutoShape 4" descr="PAZEMĪBA SALĪDZINI Kurš... - Latvijas Bībeles biedrība | فيسبوك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1124744"/>
            <a:ext cx="2555776" cy="27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7" descr="Would you give up your seat on the bus to an elderly person? | Tolun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4000500"/>
            <a:ext cx="3181350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9" name="Picture 9" descr="Ko Bībele saka par PAZEMĪBU? |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993075"/>
            <a:ext cx="5508104" cy="2864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5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buFontTx/>
              <a:buNone/>
            </a:pPr>
            <a:r>
              <a:rPr lang="lv-LV" sz="2800" i="1" baseline="30000" dirty="0" smtClean="0"/>
              <a:t>5b</a:t>
            </a:r>
            <a:r>
              <a:rPr lang="lv-LV" sz="2800" i="1" dirty="0" smtClean="0"/>
              <a:t> tērpieties pazemībā cits pret citu, jo Dievs stājas pretī augstprātīgajiem, bet pazemīgajiem dod žēlastību.</a:t>
            </a:r>
            <a:br>
              <a:rPr lang="lv-LV" sz="2800" i="1" dirty="0" smtClean="0"/>
            </a:br>
            <a:endParaRPr lang="lv-LV" sz="28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268760"/>
            <a:ext cx="449999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Nekad nekļūdās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Neieklausās citos</a:t>
            </a:r>
          </a:p>
          <a:p>
            <a:pPr>
              <a:buFontTx/>
              <a:buChar char="•"/>
            </a:pPr>
            <a:r>
              <a:rPr lang="lv-LV" sz="2800" dirty="0" smtClean="0"/>
              <a:t>Bīda savas idejas cauri</a:t>
            </a:r>
          </a:p>
          <a:p>
            <a:pPr>
              <a:buFontTx/>
              <a:buChar char="•"/>
            </a:pPr>
            <a:r>
              <a:rPr lang="lv-LV" sz="2800" dirty="0" smtClean="0"/>
              <a:t>Pārtrauc citus runājot</a:t>
            </a:r>
          </a:p>
          <a:p>
            <a:pPr>
              <a:buFontTx/>
              <a:buChar char="•"/>
            </a:pPr>
            <a:r>
              <a:rPr lang="lv-LV" sz="2800" dirty="0" smtClean="0"/>
              <a:t>Vēlas visur būt pirmais</a:t>
            </a:r>
          </a:p>
          <a:p>
            <a:pPr>
              <a:buFontTx/>
              <a:buChar char="•"/>
            </a:pPr>
            <a:r>
              <a:rPr lang="lv-LV" sz="2800" dirty="0" smtClean="0"/>
              <a:t>Ātri demonstrē vilšanos</a:t>
            </a:r>
            <a:endParaRPr lang="lv-LV" sz="2800" dirty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884830-771A-45FF-82CE-3697B98331E5}" type="slidenum">
              <a:rPr lang="lv-LV" smtClean="0"/>
              <a:pPr/>
              <a:t>4</a:t>
            </a:fld>
            <a:endParaRPr lang="lv-LV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76672"/>
            <a:ext cx="8964612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Augstprātība un Pazemība</a:t>
            </a:r>
          </a:p>
        </p:txBody>
      </p:sp>
      <p:pic>
        <p:nvPicPr>
          <p:cNvPr id="8194" name="Picture 2" descr="Augstprātīgas cilvēku iezīmes un kā sazināties ar viņiem. Kas ir  augstprātība: pazīmes aromātisku uzvedību. Kā sazināties ar augstprātīgiem  cilvēkie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61048"/>
            <a:ext cx="4644008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644008" y="1196752"/>
            <a:ext cx="449999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Atzīst savas kļūdas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Klausās, lai saprastu</a:t>
            </a:r>
          </a:p>
          <a:p>
            <a:pPr>
              <a:buFontTx/>
              <a:buChar char="•"/>
            </a:pPr>
            <a:r>
              <a:rPr lang="lv-LV" sz="2800" dirty="0" smtClean="0"/>
              <a:t>Ļauj citiem izteikties</a:t>
            </a:r>
          </a:p>
          <a:p>
            <a:pPr>
              <a:buFontTx/>
              <a:buChar char="•"/>
            </a:pPr>
            <a:r>
              <a:rPr lang="lv-LV" sz="2800" dirty="0" smtClean="0"/>
              <a:t>Dod telpu citiem</a:t>
            </a:r>
          </a:p>
          <a:p>
            <a:pPr>
              <a:buFontTx/>
              <a:buChar char="•"/>
            </a:pPr>
            <a:r>
              <a:rPr lang="lv-LV" sz="2800" dirty="0" smtClean="0"/>
              <a:t>Vēlas kalpot citiem</a:t>
            </a:r>
          </a:p>
          <a:p>
            <a:pPr>
              <a:buFontTx/>
              <a:buChar char="•"/>
            </a:pPr>
            <a:r>
              <a:rPr lang="lv-LV" sz="2800" dirty="0" smtClean="0"/>
              <a:t>Ir pacietīgs</a:t>
            </a:r>
            <a:endParaRPr lang="lv-LV" sz="2800" dirty="0"/>
          </a:p>
        </p:txBody>
      </p:sp>
      <p:pic>
        <p:nvPicPr>
          <p:cNvPr id="8198" name="Picture 6" descr="Dieva atkāpšanās liktenim. Pazemība un kā tā atvieglo dzīv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861047"/>
            <a:ext cx="4499992" cy="29969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5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0"/>
                            </p:stCondLst>
                            <p:childTnLst>
                              <p:par>
                                <p:cTn id="5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500"/>
                            </p:stCondLst>
                            <p:childTnLst>
                              <p:par>
                                <p:cTn id="6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000"/>
                            </p:stCondLst>
                            <p:childTnLst>
                              <p:par>
                                <p:cTn id="7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9500"/>
                            </p:stCondLst>
                            <p:childTnLst>
                              <p:par>
                                <p:cTn id="7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4868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buFontTx/>
              <a:buNone/>
            </a:pPr>
            <a:r>
              <a:rPr lang="lv-LV" sz="2800" i="1" dirty="0" smtClean="0"/>
              <a:t>Lk.17: 7 Kurš no jums, kam būtu kalps pie arkla vai ganos, kad tas pārnāk no lauka, viņam sacīs: nāc tūliņ un sēdies pie galda! 8 Vai viņš tam neteiks: sataisi man ēdienu, apliec priekšautu un pasniedz man ko ēst un dzert, un pēc tam tu pats ēdīsi un dzersi. 9 Un vai viņš sacīs paldies savam kalpam, ka tas izpilda viņa pavēles? 10 Tas pats arī ar jums: kad jūs visu, kas jums uzdots, būsit izpildījuši, sakiet: </a:t>
            </a:r>
            <a:r>
              <a:rPr lang="lv-LV" sz="2800" b="1" i="1" dirty="0" smtClean="0"/>
              <a:t>mēs esam necienīgi kalpi, mēs esam darījuši, kas bija mūsu pienākums</a:t>
            </a:r>
            <a:r>
              <a:rPr lang="lv-LV" sz="2800" i="1" dirty="0" smtClean="0"/>
              <a:t>.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884830-771A-45FF-82CE-3697B98331E5}" type="slidenum">
              <a:rPr lang="lv-LV" smtClean="0"/>
              <a:pPr/>
              <a:t>5</a:t>
            </a:fld>
            <a:endParaRPr lang="lv-LV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-243408"/>
            <a:ext cx="8964612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Ko Jēzus māca par pazemību:</a:t>
            </a:r>
          </a:p>
        </p:txBody>
      </p:sp>
      <p:pic>
        <p:nvPicPr>
          <p:cNvPr id="6" name="Picture 4" descr="Jesus Washing His Disciples&amp;#39; Feet Was Much More Than Just a Lesson in  Service and Humility - Owlc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3" y="3645024"/>
            <a:ext cx="6639065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4868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6</a:t>
            </a:r>
            <a:r>
              <a:rPr lang="lv-LV" sz="2800" i="1" dirty="0" smtClean="0"/>
              <a:t>  Pazemojieties zem Dieva varenās rokas, lai Dievs jūs paaugstinātu, kad būs pienācis laiks.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196752"/>
            <a:ext cx="874846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Kas pats </a:t>
            </a:r>
            <a:r>
              <a:rPr lang="lv-LV" sz="2800" b="1" dirty="0" smtClean="0"/>
              <a:t>sevi paaugstina</a:t>
            </a:r>
            <a:r>
              <a:rPr lang="lv-LV" sz="2800" dirty="0" smtClean="0"/>
              <a:t>, tiks </a:t>
            </a:r>
            <a:r>
              <a:rPr lang="lv-LV" sz="2800" b="1" dirty="0" smtClean="0"/>
              <a:t>pazemināts</a:t>
            </a:r>
            <a:r>
              <a:rPr lang="lv-LV" sz="2800" dirty="0" smtClean="0"/>
              <a:t>!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Bet, kas </a:t>
            </a:r>
            <a:r>
              <a:rPr lang="lv-LV" sz="2800" b="1" dirty="0" smtClean="0"/>
              <a:t>pazemojas</a:t>
            </a:r>
            <a:r>
              <a:rPr lang="lv-LV" sz="2800" dirty="0" smtClean="0"/>
              <a:t>, tiks </a:t>
            </a:r>
            <a:r>
              <a:rPr lang="lv-LV" sz="2800" b="1" dirty="0" smtClean="0"/>
              <a:t>paaugstināts</a:t>
            </a:r>
            <a:r>
              <a:rPr lang="lv-LV" sz="2800" dirty="0" smtClean="0"/>
              <a:t> īstajā brīdī.</a:t>
            </a:r>
          </a:p>
          <a:p>
            <a:pPr>
              <a:buFontTx/>
              <a:buChar char="•"/>
            </a:pPr>
            <a:r>
              <a:rPr lang="lv-LV" sz="2800" dirty="0" smtClean="0"/>
              <a:t>Šodien </a:t>
            </a:r>
            <a:r>
              <a:rPr lang="lv-LV" sz="2800" b="1" dirty="0" smtClean="0"/>
              <a:t>daudzi cilvēki </a:t>
            </a:r>
            <a:r>
              <a:rPr lang="lv-LV" sz="2800" dirty="0" smtClean="0"/>
              <a:t>tiek </a:t>
            </a:r>
            <a:r>
              <a:rPr lang="lv-LV" sz="2800" b="1" dirty="0" smtClean="0"/>
              <a:t>kārdināti</a:t>
            </a:r>
            <a:r>
              <a:rPr lang="lv-LV" sz="2800" dirty="0" smtClean="0"/>
              <a:t> ar domu: </a:t>
            </a:r>
            <a:r>
              <a:rPr lang="lv-LV" sz="2800" i="1" dirty="0" smtClean="0"/>
              <a:t>Es visas lietas zinu vislabāk!</a:t>
            </a:r>
            <a:r>
              <a:rPr lang="lv-LV" sz="2800" dirty="0" smtClean="0"/>
              <a:t> Bet vai tā patiešām ir?</a:t>
            </a:r>
          </a:p>
          <a:p>
            <a:pPr>
              <a:buFontTx/>
              <a:buChar char="•"/>
            </a:pPr>
            <a:r>
              <a:rPr lang="lv-LV" sz="2800" dirty="0" smtClean="0"/>
              <a:t>Vai nav daudz </a:t>
            </a:r>
            <a:r>
              <a:rPr lang="lv-LV" sz="2800" b="1" dirty="0" smtClean="0"/>
              <a:t>drošāk</a:t>
            </a:r>
            <a:r>
              <a:rPr lang="lv-LV" sz="2800" dirty="0" smtClean="0"/>
              <a:t> </a:t>
            </a:r>
            <a:r>
              <a:rPr lang="lv-LV" sz="2800" b="1" dirty="0" smtClean="0"/>
              <a:t>ielikt sevi Dieva varenajās</a:t>
            </a:r>
            <a:r>
              <a:rPr lang="lv-LV" sz="2800" dirty="0" smtClean="0"/>
              <a:t>, </a:t>
            </a:r>
            <a:r>
              <a:rPr lang="lv-LV" sz="2800" b="1" dirty="0" smtClean="0"/>
              <a:t>gādīgajās rokās</a:t>
            </a:r>
            <a:r>
              <a:rPr lang="lv-LV" sz="2800" dirty="0" smtClean="0"/>
              <a:t>?</a:t>
            </a:r>
            <a:endParaRPr lang="lv-LV" sz="2800" dirty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8CC7F9D-64C0-41D0-BF12-D268895AA74B}" type="slidenum">
              <a:rPr lang="lv-LV" smtClean="0"/>
              <a:pPr/>
              <a:t>6</a:t>
            </a:fld>
            <a:endParaRPr lang="lv-LV" smtClean="0"/>
          </a:p>
        </p:txBody>
      </p:sp>
      <p:pic>
        <p:nvPicPr>
          <p:cNvPr id="7170" name="Picture 2" descr="Our life is in God&amp;#39;s hand – Aspire Go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717032"/>
            <a:ext cx="6457900" cy="314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-243408"/>
            <a:ext cx="8964612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Dieva rokās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20688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700" i="1" baseline="30000" dirty="0" smtClean="0"/>
              <a:t>7</a:t>
            </a:r>
            <a:r>
              <a:rPr lang="lv-LV" sz="2700" i="1" dirty="0" smtClean="0"/>
              <a:t> Visas savas rūpes uzveliet Viņam, jo Viņš gādā par jums.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124744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Cik daudz lietu mēs </a:t>
            </a:r>
            <a:r>
              <a:rPr lang="lv-LV" sz="2800" b="1" dirty="0" smtClean="0"/>
              <a:t>paši risinām</a:t>
            </a:r>
            <a:r>
              <a:rPr lang="lv-LV" sz="2800" dirty="0" smtClean="0"/>
              <a:t>? Un cik </a:t>
            </a:r>
            <a:r>
              <a:rPr lang="lv-LV" sz="2800" b="1" dirty="0" smtClean="0"/>
              <a:t>uzticam Dievam</a:t>
            </a:r>
            <a:r>
              <a:rPr lang="lv-LV" sz="2800" dirty="0" smtClean="0"/>
              <a:t>? </a:t>
            </a:r>
            <a:r>
              <a:rPr lang="lv-LV" sz="2800" b="1" dirty="0" smtClean="0"/>
              <a:t>Dievs</a:t>
            </a:r>
            <a:r>
              <a:rPr lang="lv-LV" sz="2800" dirty="0" smtClean="0"/>
              <a:t> taču </a:t>
            </a:r>
            <a:r>
              <a:rPr lang="lv-LV" sz="2800" b="1" dirty="0" smtClean="0"/>
              <a:t>ir apsolījis gādāt </a:t>
            </a:r>
            <a:r>
              <a:rPr lang="lv-LV" sz="2800" dirty="0" smtClean="0"/>
              <a:t>par mums!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Vai </a:t>
            </a:r>
            <a:r>
              <a:rPr lang="lv-LV" sz="2800" b="1" dirty="0" smtClean="0"/>
              <a:t>iesāc rītu ar lūgšanu </a:t>
            </a:r>
            <a:r>
              <a:rPr lang="lv-LV" sz="2800" dirty="0" smtClean="0"/>
              <a:t>un ieliec dienu Dieva rokās?</a:t>
            </a:r>
          </a:p>
          <a:p>
            <a:pPr>
              <a:buFontTx/>
              <a:buChar char="•"/>
            </a:pPr>
            <a:r>
              <a:rPr lang="lv-LV" sz="2800" dirty="0" smtClean="0"/>
              <a:t>Vai </a:t>
            </a:r>
            <a:r>
              <a:rPr lang="lv-LV" sz="2800" b="1" dirty="0" smtClean="0"/>
              <a:t>vakaru noslēdz </a:t>
            </a:r>
            <a:r>
              <a:rPr lang="lv-LV" sz="2800" dirty="0" smtClean="0"/>
              <a:t>ar </a:t>
            </a:r>
            <a:r>
              <a:rPr lang="lv-LV" sz="2800" b="1" dirty="0" smtClean="0"/>
              <a:t>pateicību</a:t>
            </a:r>
            <a:r>
              <a:rPr lang="lv-LV" sz="2800" dirty="0" smtClean="0"/>
              <a:t> par dienu un grēksūdzi?</a:t>
            </a:r>
          </a:p>
          <a:p>
            <a:pPr>
              <a:buFontTx/>
              <a:buChar char="•"/>
            </a:pPr>
            <a:r>
              <a:rPr lang="lv-LV" sz="2800" dirty="0" smtClean="0"/>
              <a:t>Piemērs par </a:t>
            </a:r>
            <a:r>
              <a:rPr lang="lv-LV" sz="2800" b="1" dirty="0" smtClean="0"/>
              <a:t>M.Lutera rīta lūgšanām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05B80C-BEDF-4746-885B-CD180E22A792}" type="slidenum">
              <a:rPr lang="lv-LV" smtClean="0"/>
              <a:pPr/>
              <a:t>7</a:t>
            </a:fld>
            <a:endParaRPr lang="lv-LV" smtClean="0"/>
          </a:p>
        </p:txBody>
      </p:sp>
      <p:pic>
        <p:nvPicPr>
          <p:cNvPr id="2" name="Picture 4" descr="Columban Prayers for the Coronavirus Pandemic - Columban Missionari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861048"/>
            <a:ext cx="7048500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-243408"/>
            <a:ext cx="8964612" cy="1071563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Lūgšana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8</a:t>
            </a:r>
            <a:r>
              <a:rPr lang="lv-LV" sz="2800" i="1" dirty="0" smtClean="0"/>
              <a:t> Esiet skaidrā prātā un nomodā: jūsu pretinieks velns kā lauva rūkdams staigā apkārt, meklēdams, ko varētu aprīt. 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196752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Velns</a:t>
            </a:r>
            <a:r>
              <a:rPr lang="lv-LV" sz="2800" dirty="0" smtClean="0"/>
              <a:t> grib īpaši </a:t>
            </a:r>
            <a:r>
              <a:rPr lang="lv-LV" sz="2800" b="1" dirty="0" smtClean="0"/>
              <a:t>pazudināt visus kristiešus</a:t>
            </a:r>
            <a:r>
              <a:rPr lang="lv-LV" sz="2800" dirty="0" smtClean="0"/>
              <a:t>!</a:t>
            </a:r>
          </a:p>
          <a:p>
            <a:pPr>
              <a:buFontTx/>
              <a:buChar char="•"/>
            </a:pPr>
            <a:r>
              <a:rPr lang="lv-LV" sz="2800" dirty="0" smtClean="0"/>
              <a:t>Ko nozīmē būt </a:t>
            </a:r>
            <a:r>
              <a:rPr lang="lv-LV" sz="2800" b="1" dirty="0" smtClean="0"/>
              <a:t>skaidrā prātā</a:t>
            </a:r>
            <a:r>
              <a:rPr lang="lv-LV" sz="2800" dirty="0" smtClean="0"/>
              <a:t>? Vai te domāts </a:t>
            </a:r>
            <a:r>
              <a:rPr lang="lv-LV" sz="2800" b="1" dirty="0" smtClean="0"/>
              <a:t>alkohols</a:t>
            </a:r>
            <a:r>
              <a:rPr lang="lv-LV" sz="2800" dirty="0" smtClean="0"/>
              <a:t>?</a:t>
            </a:r>
          </a:p>
          <a:p>
            <a:pPr>
              <a:buFontTx/>
              <a:buChar char="•"/>
            </a:pPr>
            <a:r>
              <a:rPr lang="lv-LV" sz="2800" dirty="0" smtClean="0"/>
              <a:t>Ir cilvēki, ko </a:t>
            </a:r>
            <a:r>
              <a:rPr lang="lv-LV" sz="2800" b="1" dirty="0" smtClean="0"/>
              <a:t>velns apdullina </a:t>
            </a:r>
            <a:r>
              <a:rPr lang="lv-LV" sz="2800" dirty="0" smtClean="0"/>
              <a:t>ar </a:t>
            </a:r>
            <a:r>
              <a:rPr lang="lv-LV" sz="2800" b="1" dirty="0" smtClean="0"/>
              <a:t>alkoholu</a:t>
            </a:r>
            <a:r>
              <a:rPr lang="lv-LV" sz="2800" dirty="0" smtClean="0"/>
              <a:t>, un ir cilvēki, ko viņš apdullina ar </a:t>
            </a:r>
            <a:r>
              <a:rPr lang="lv-LV" sz="2800" b="1" dirty="0" smtClean="0"/>
              <a:t>augstprātību</a:t>
            </a:r>
            <a:r>
              <a:rPr lang="lv-LV" sz="2800" dirty="0" smtClean="0"/>
              <a:t>, citreiz pat ar </a:t>
            </a:r>
            <a:r>
              <a:rPr lang="lv-LV" sz="2800" b="1" dirty="0" smtClean="0"/>
              <a:t>abiem</a:t>
            </a:r>
            <a:r>
              <a:rPr lang="lv-LV" sz="2800" dirty="0" smtClean="0"/>
              <a:t>.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Kāpēc </a:t>
            </a:r>
            <a:r>
              <a:rPr lang="lv-LV" sz="2800" b="1" dirty="0" smtClean="0"/>
              <a:t>skaidrs prāts </a:t>
            </a:r>
            <a:r>
              <a:rPr lang="lv-LV" sz="2800" dirty="0" smtClean="0"/>
              <a:t>ir </a:t>
            </a:r>
            <a:r>
              <a:rPr lang="lv-LV" sz="2800" b="1" dirty="0" smtClean="0"/>
              <a:t>svarīgs</a:t>
            </a:r>
            <a:r>
              <a:rPr lang="lv-LV" sz="2800" dirty="0" smtClean="0"/>
              <a:t>? </a:t>
            </a:r>
            <a:r>
              <a:rPr lang="lv-LV" sz="2800" dirty="0" smtClean="0">
                <a:sym typeface="Wingdings" pitchFamily="2" charset="2"/>
              </a:rPr>
              <a:t>Kad </a:t>
            </a:r>
            <a:r>
              <a:rPr lang="lv-LV" sz="2800" b="1" dirty="0" smtClean="0">
                <a:sym typeface="Wingdings" pitchFamily="2" charset="2"/>
              </a:rPr>
              <a:t>neesi skaidrā</a:t>
            </a:r>
            <a:r>
              <a:rPr lang="lv-LV" sz="2800" dirty="0" smtClean="0">
                <a:sym typeface="Wingdings" pitchFamily="2" charset="2"/>
              </a:rPr>
              <a:t>, tevi vieglāk “</a:t>
            </a:r>
            <a:r>
              <a:rPr lang="lv-LV" sz="2800" i="1" dirty="0" smtClean="0">
                <a:sym typeface="Wingdings" pitchFamily="2" charset="2"/>
              </a:rPr>
              <a:t>aptīt ap pirkstu”</a:t>
            </a:r>
            <a:r>
              <a:rPr lang="lv-LV" sz="2800" dirty="0" smtClean="0">
                <a:sym typeface="Wingdings" pitchFamily="2" charset="2"/>
              </a:rPr>
              <a:t>. </a:t>
            </a:r>
            <a:endParaRPr lang="lv-LV" sz="2800" dirty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FDED5A-73EA-479E-89EB-9D29A271FCAB}" type="slidenum">
              <a:rPr lang="lv-LV" smtClean="0"/>
              <a:pPr/>
              <a:t>8</a:t>
            </a:fld>
            <a:endParaRPr lang="lv-LV" smtClean="0"/>
          </a:p>
        </p:txBody>
      </p:sp>
      <p:sp>
        <p:nvSpPr>
          <p:cNvPr id="5122" name="AutoShape 2" descr="Lions could prevent their prey from adapting to increasing heat, study say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816603"/>
            <a:ext cx="6624736" cy="29953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47712"/>
            <a:ext cx="9144000" cy="1081088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9</a:t>
            </a:r>
            <a:r>
              <a:rPr lang="lv-LV" sz="2800" i="1" dirty="0" smtClean="0"/>
              <a:t> Tam stājieties pretī stipri ticībā, zinādami, ka visi brāļi pasaulē panes tādas pašas ciešanas. </a:t>
            </a:r>
            <a:r>
              <a:rPr lang="lv-LV" sz="2800" i="1" baseline="30000" dirty="0" smtClean="0"/>
              <a:t>10</a:t>
            </a:r>
            <a:r>
              <a:rPr lang="lv-LV" sz="2800" i="1" dirty="0" smtClean="0"/>
              <a:t> Bet visas žēlastības Dievs, kas Kristū Jēzū jūs aicinājis mūžīgajā godībā, pats atjaunos jūs pēc tam, kad īsu brīdi būsiet cietuši, darīs jūs nelokāmus, stiprus un nesatricināmus.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852936"/>
            <a:ext cx="759633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Augstprātību</a:t>
            </a:r>
            <a:r>
              <a:rPr lang="lv-LV" sz="2800" dirty="0" smtClean="0"/>
              <a:t> nevar </a:t>
            </a:r>
            <a:r>
              <a:rPr lang="lv-LV" sz="2800" b="1" dirty="0" smtClean="0"/>
              <a:t>uzveikt</a:t>
            </a:r>
            <a:r>
              <a:rPr lang="lv-LV" sz="2800" dirty="0" smtClean="0"/>
              <a:t> ar </a:t>
            </a:r>
            <a:r>
              <a:rPr lang="lv-LV" sz="2800" b="1" dirty="0" smtClean="0"/>
              <a:t>labiem darbiem</a:t>
            </a:r>
            <a:r>
              <a:rPr lang="lv-LV" sz="2800" dirty="0" smtClean="0"/>
              <a:t>, tie dažkārt var pat </a:t>
            </a:r>
            <a:r>
              <a:rPr lang="lv-LV" sz="2800" b="1" dirty="0" smtClean="0"/>
              <a:t>veicināt to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Topot </a:t>
            </a:r>
            <a:r>
              <a:rPr lang="lv-LV" sz="2800" b="1" dirty="0" smtClean="0"/>
              <a:t>stipriem t</a:t>
            </a:r>
            <a:r>
              <a:rPr lang="lv-LV" sz="2800" b="1" dirty="0" smtClean="0">
                <a:sym typeface="Wingdings" pitchFamily="2" charset="2"/>
              </a:rPr>
              <a:t>icībā</a:t>
            </a:r>
            <a:r>
              <a:rPr lang="lv-LV" sz="2800" dirty="0" smtClean="0">
                <a:sym typeface="Wingdings" pitchFamily="2" charset="2"/>
              </a:rPr>
              <a:t>, tas ir </a:t>
            </a:r>
            <a:r>
              <a:rPr lang="lv-LV" sz="2800" b="1" dirty="0" smtClean="0">
                <a:sym typeface="Wingdings" pitchFamily="2" charset="2"/>
              </a:rPr>
              <a:t>vienīgais ceļš</a:t>
            </a:r>
            <a:r>
              <a:rPr lang="lv-LV" sz="2800" dirty="0" smtClean="0">
                <a:sym typeface="Wingdings" pitchFamily="2" charset="2"/>
              </a:rPr>
              <a:t>, kā </a:t>
            </a:r>
            <a:r>
              <a:rPr lang="lv-LV" sz="2800" b="1" dirty="0" smtClean="0">
                <a:sym typeface="Wingdings" pitchFamily="2" charset="2"/>
              </a:rPr>
              <a:t>uzvarētu augstprātību</a:t>
            </a:r>
            <a:r>
              <a:rPr lang="lv-LV" sz="2800" dirty="0" smtClean="0">
                <a:sym typeface="Wingdings" pitchFamily="2" charset="2"/>
              </a:rPr>
              <a:t>.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b="1" dirty="0" smtClean="0"/>
              <a:t>Ticība pieaug no Dieva vārda </a:t>
            </a:r>
            <a:r>
              <a:rPr lang="lv-LV" sz="2800" dirty="0" smtClean="0"/>
              <a:t>klausīšanās un </a:t>
            </a:r>
            <a:r>
              <a:rPr lang="lv-LV" sz="2800" b="1" dirty="0" smtClean="0"/>
              <a:t>pārdomāšanas/meditēšanas</a:t>
            </a:r>
            <a:r>
              <a:rPr lang="lv-LV" sz="2800" dirty="0" smtClean="0"/>
              <a:t> savā sirdī.</a:t>
            </a:r>
          </a:p>
          <a:p>
            <a:pPr>
              <a:buFontTx/>
              <a:buChar char="•"/>
            </a:pPr>
            <a:r>
              <a:rPr lang="lv-LV" sz="2800" b="1" dirty="0" smtClean="0"/>
              <a:t>Pārmaiņas</a:t>
            </a:r>
            <a:r>
              <a:rPr lang="lv-LV" sz="2800" dirty="0" smtClean="0"/>
              <a:t> notiek nevis no </a:t>
            </a:r>
            <a:r>
              <a:rPr lang="lv-LV" sz="2800" b="1" dirty="0" smtClean="0"/>
              <a:t>ārējiem darbiem uz iekšu</a:t>
            </a:r>
            <a:r>
              <a:rPr lang="lv-LV" sz="2800" dirty="0" smtClean="0"/>
              <a:t>, bet caur </a:t>
            </a:r>
            <a:r>
              <a:rPr lang="lv-LV" sz="2800" b="1" dirty="0" smtClean="0"/>
              <a:t>Dieva vārdu </a:t>
            </a:r>
            <a:r>
              <a:rPr lang="lv-LV" sz="2800" dirty="0" smtClean="0"/>
              <a:t>no </a:t>
            </a:r>
            <a:r>
              <a:rPr lang="lv-LV" sz="2800" b="1" dirty="0" smtClean="0"/>
              <a:t>iekšpuses uz āru</a:t>
            </a:r>
            <a:r>
              <a:rPr lang="lv-LV" sz="2800" dirty="0" smtClean="0"/>
              <a:t>, un tad izpaužas </a:t>
            </a:r>
            <a:r>
              <a:rPr lang="lv-LV" sz="2800" b="1" dirty="0" smtClean="0"/>
              <a:t>pazemības darbos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13D975-61E8-48D5-8201-6762D198C839}" type="slidenum">
              <a:rPr lang="lv-LV" smtClean="0"/>
              <a:pPr/>
              <a:t>9</a:t>
            </a:fld>
            <a:endParaRPr lang="lv-LV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-142899"/>
            <a:ext cx="8964612" cy="835596"/>
          </a:xfrm>
        </p:spPr>
        <p:txBody>
          <a:bodyPr/>
          <a:lstStyle/>
          <a:p>
            <a:pPr eaLnBrk="1" hangingPunct="1"/>
            <a:r>
              <a:rPr lang="lv-LV" sz="3600" b="1" dirty="0" smtClean="0"/>
              <a:t>Kā cīnīties pret augstprātību?</a:t>
            </a:r>
          </a:p>
        </p:txBody>
      </p:sp>
      <p:pic>
        <p:nvPicPr>
          <p:cNvPr id="4098" name="Picture 2" descr="6 Steps to The Power of Humility - The Soul Medic"/>
          <p:cNvPicPr>
            <a:picLocks noChangeAspect="1" noChangeArrowheads="1"/>
          </p:cNvPicPr>
          <p:nvPr/>
        </p:nvPicPr>
        <p:blipFill>
          <a:blip r:embed="rId2" cstate="print"/>
          <a:srcRect l="32056" r="25880"/>
          <a:stretch>
            <a:fillRect/>
          </a:stretch>
        </p:blipFill>
        <p:spPr bwMode="auto">
          <a:xfrm>
            <a:off x="7020272" y="2636912"/>
            <a:ext cx="2123728" cy="29196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5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4720</TotalTime>
  <Words>677</Words>
  <Application>Microsoft Office PowerPoint</Application>
  <PresentationFormat>On-screen Show (4:3)</PresentationFormat>
  <Paragraphs>69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Default Design</vt:lpstr>
      <vt:lpstr>1.Pēt.5:5-11 Augstprātība un Pazemība</vt:lpstr>
      <vt:lpstr>1.Pēt.5:5-11 Augstprātība un Pazemība</vt:lpstr>
      <vt:lpstr>Dodiet godu vecajiem</vt:lpstr>
      <vt:lpstr>Augstprātība un Pazemība</vt:lpstr>
      <vt:lpstr>Ko Jēzus māca par pazemību:</vt:lpstr>
      <vt:lpstr>Dieva rokās</vt:lpstr>
      <vt:lpstr>Lūgšana</vt:lpstr>
      <vt:lpstr>Slide 8</vt:lpstr>
      <vt:lpstr>Kā cīnīties pret augstprātību?</vt:lpstr>
      <vt:lpstr>Kopsavilkums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Roberts Otomers</dc:title>
  <dc:creator>RobertsO</dc:creator>
  <cp:lastModifiedBy>Rob</cp:lastModifiedBy>
  <cp:revision>108</cp:revision>
  <dcterms:created xsi:type="dcterms:W3CDTF">2010-10-07T14:46:11Z</dcterms:created>
  <dcterms:modified xsi:type="dcterms:W3CDTF">2021-06-13T10:25:49Z</dcterms:modified>
</cp:coreProperties>
</file>