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2" r:id="rId2"/>
    <p:sldId id="306" r:id="rId3"/>
    <p:sldId id="307" r:id="rId4"/>
    <p:sldId id="309" r:id="rId5"/>
    <p:sldId id="299" r:id="rId6"/>
    <p:sldId id="297" r:id="rId7"/>
    <p:sldId id="300" r:id="rId8"/>
    <p:sldId id="301" r:id="rId9"/>
    <p:sldId id="298" r:id="rId10"/>
    <p:sldId id="304" r:id="rId11"/>
    <p:sldId id="291" r:id="rId12"/>
    <p:sldId id="292" r:id="rId13"/>
    <p:sldId id="293" r:id="rId14"/>
    <p:sldId id="294" r:id="rId15"/>
    <p:sldId id="305" r:id="rId16"/>
    <p:sldId id="308" r:id="rId17"/>
    <p:sldId id="289" r:id="rId18"/>
    <p:sldId id="296" r:id="rId19"/>
    <p:sldId id="272" r:id="rId20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570" autoAdjust="0"/>
  </p:normalViewPr>
  <p:slideViewPr>
    <p:cSldViewPr>
      <p:cViewPr varScale="1">
        <p:scale>
          <a:sx n="71" d="100"/>
          <a:sy n="71" d="100"/>
        </p:scale>
        <p:origin x="-7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3/14/2020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Ef.5:1-20 Korona vīrusa ēnā</a:t>
            </a:r>
            <a:endParaRPr lang="lv-LV" sz="36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15.mar.2020.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9144000" cy="4968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389937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Kāpēc Dievs pieļauj ciešanas?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38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2 iemesli </a:t>
            </a:r>
            <a:r>
              <a:rPr lang="lv-LV" sz="2800" dirty="0" smtClean="0"/>
              <a:t>kāpēc </a:t>
            </a:r>
            <a:r>
              <a:rPr lang="lv-LV" sz="2800" b="1" dirty="0" smtClean="0"/>
              <a:t>Dievs</a:t>
            </a:r>
            <a:r>
              <a:rPr lang="lv-LV" sz="2800" dirty="0" smtClean="0"/>
              <a:t> </a:t>
            </a:r>
            <a:r>
              <a:rPr lang="lv-LV" sz="2800" b="1" dirty="0" smtClean="0"/>
              <a:t>pieļauj ciešanas:</a:t>
            </a:r>
            <a:r>
              <a:rPr lang="lv-LV" sz="2800" dirty="0" smtClean="0"/>
              <a:t> </a:t>
            </a:r>
          </a:p>
          <a:p>
            <a:r>
              <a:rPr lang="lv-LV" sz="2800" dirty="0" smtClean="0"/>
              <a:t>1) lai </a:t>
            </a:r>
            <a:r>
              <a:rPr lang="lv-LV" sz="2800" dirty="0" smtClean="0"/>
              <a:t>cilvēki </a:t>
            </a:r>
            <a:r>
              <a:rPr lang="lv-LV" sz="2800" b="1" dirty="0" smtClean="0"/>
              <a:t>nožēlotu grēkus </a:t>
            </a:r>
            <a:r>
              <a:rPr lang="lv-LV" sz="2800" dirty="0" smtClean="0"/>
              <a:t>un </a:t>
            </a:r>
            <a:r>
              <a:rPr lang="lv-LV" sz="2800" b="1" dirty="0" smtClean="0"/>
              <a:t>iemantotu</a:t>
            </a:r>
            <a:r>
              <a:rPr lang="lv-LV" sz="2800" dirty="0" smtClean="0"/>
              <a:t> </a:t>
            </a:r>
            <a:r>
              <a:rPr lang="lv-LV" sz="2800" b="1" dirty="0" smtClean="0"/>
              <a:t>debesis</a:t>
            </a:r>
            <a:r>
              <a:rPr lang="lv-LV" sz="2800" dirty="0" smtClean="0"/>
              <a:t>, </a:t>
            </a:r>
          </a:p>
          <a:p>
            <a:r>
              <a:rPr lang="lv-LV" sz="2800" dirty="0" smtClean="0"/>
              <a:t>2) Lai varētu </a:t>
            </a:r>
            <a:r>
              <a:rPr lang="lv-LV" sz="2800" b="1" dirty="0" smtClean="0"/>
              <a:t>mācīties mīlēt savus tuvākos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Ļoti </a:t>
            </a:r>
            <a:r>
              <a:rPr lang="lv-LV" sz="2800" b="1" dirty="0" smtClean="0"/>
              <a:t>iespējams</a:t>
            </a:r>
            <a:r>
              <a:rPr lang="lv-LV" sz="2800" dirty="0" smtClean="0"/>
              <a:t>, ka </a:t>
            </a:r>
            <a:r>
              <a:rPr lang="lv-LV" sz="2800" b="1" dirty="0" smtClean="0"/>
              <a:t>daļa</a:t>
            </a:r>
            <a:r>
              <a:rPr lang="lv-LV" sz="2800" dirty="0" smtClean="0"/>
              <a:t> no </a:t>
            </a:r>
            <a:r>
              <a:rPr lang="lv-LV" sz="2800" b="1" dirty="0" smtClean="0"/>
              <a:t>bojāgājušiem</a:t>
            </a:r>
            <a:r>
              <a:rPr lang="lv-LV" sz="2800" dirty="0" smtClean="0"/>
              <a:t> pēdējā </a:t>
            </a:r>
            <a:r>
              <a:rPr lang="lv-LV" sz="2800" b="1" dirty="0" smtClean="0"/>
              <a:t>brīdī</a:t>
            </a:r>
            <a:r>
              <a:rPr lang="lv-LV" sz="2800" dirty="0" smtClean="0"/>
              <a:t> </a:t>
            </a:r>
            <a:r>
              <a:rPr lang="lv-LV" sz="2800" b="1" dirty="0" smtClean="0"/>
              <a:t>nožēloja</a:t>
            </a:r>
            <a:r>
              <a:rPr lang="lv-LV" sz="2800" dirty="0" smtClean="0"/>
              <a:t> savus </a:t>
            </a:r>
            <a:r>
              <a:rPr lang="lv-LV" sz="2800" b="1" dirty="0" smtClean="0"/>
              <a:t>grēkus</a:t>
            </a:r>
            <a:r>
              <a:rPr lang="lv-LV" sz="2800" dirty="0" smtClean="0"/>
              <a:t> un </a:t>
            </a:r>
            <a:r>
              <a:rPr lang="lv-LV" sz="2800" b="1" dirty="0" smtClean="0"/>
              <a:t>iemantoja</a:t>
            </a:r>
            <a:r>
              <a:rPr lang="lv-LV" sz="2800" dirty="0" smtClean="0"/>
              <a:t> debesu </a:t>
            </a:r>
            <a:r>
              <a:rPr lang="lv-LV" sz="2800" b="1" dirty="0" smtClean="0"/>
              <a:t>valstību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Un </a:t>
            </a:r>
            <a:r>
              <a:rPr lang="lv-LV" sz="2800" dirty="0"/>
              <a:t>kur gan citur var </a:t>
            </a:r>
            <a:r>
              <a:rPr lang="lv-LV" sz="2800" b="1" dirty="0"/>
              <a:t>piedzīvot lielu mīlestību</a:t>
            </a:r>
            <a:r>
              <a:rPr lang="lv-LV" sz="2800" dirty="0"/>
              <a:t>, kā tur, kur </a:t>
            </a:r>
            <a:r>
              <a:rPr lang="lv-LV" sz="2800" b="1" dirty="0"/>
              <a:t>bijušas lielas </a:t>
            </a:r>
            <a:r>
              <a:rPr lang="lv-LV" sz="2800" b="1" dirty="0" smtClean="0"/>
              <a:t>sāpes, kā Zolitūdē</a:t>
            </a:r>
            <a:r>
              <a:rPr lang="lv-LV" sz="2800" dirty="0" smtClean="0"/>
              <a:t>: </a:t>
            </a:r>
            <a:r>
              <a:rPr lang="lv-LV" sz="2800" b="1" dirty="0" smtClean="0"/>
              <a:t>svecītes</a:t>
            </a:r>
            <a:r>
              <a:rPr lang="lv-LV" sz="2800" dirty="0"/>
              <a:t>, </a:t>
            </a:r>
            <a:r>
              <a:rPr lang="lv-LV" sz="2800" b="1" dirty="0"/>
              <a:t>ēdiens</a:t>
            </a:r>
            <a:r>
              <a:rPr lang="lv-LV" sz="2800" dirty="0"/>
              <a:t>, </a:t>
            </a:r>
            <a:r>
              <a:rPr lang="lv-LV" sz="2800" b="1" dirty="0"/>
              <a:t>atbalsts</a:t>
            </a:r>
            <a:r>
              <a:rPr lang="lv-LV" sz="2800" dirty="0"/>
              <a:t>, </a:t>
            </a:r>
            <a:r>
              <a:rPr lang="lv-LV" sz="2800" b="1" dirty="0"/>
              <a:t>palīdzības piedāvājumi </a:t>
            </a:r>
            <a:r>
              <a:rPr lang="lv-LV" sz="2800" dirty="0"/>
              <a:t>uz lapiņām, dažādu konfesiju </a:t>
            </a:r>
            <a:r>
              <a:rPr lang="lv-LV" sz="2800" b="1" dirty="0"/>
              <a:t>mācītāju</a:t>
            </a:r>
            <a:r>
              <a:rPr lang="lv-LV" sz="2800" dirty="0"/>
              <a:t> </a:t>
            </a:r>
            <a:r>
              <a:rPr lang="lv-LV" sz="2800" b="1" dirty="0"/>
              <a:t>klātbūtne</a:t>
            </a:r>
            <a:r>
              <a:rPr lang="lv-LV" sz="2800" dirty="0"/>
              <a:t> utt.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3572E92-AEC8-4B2E-AAA8-9051CF763F58}" type="slidenum">
              <a:rPr lang="lv-LV" smtClean="0"/>
              <a:pPr/>
              <a:t>10</a:t>
            </a:fld>
            <a:endParaRPr lang="lv-LV" smtClean="0"/>
          </a:p>
        </p:txBody>
      </p:sp>
      <p:pic>
        <p:nvPicPr>
          <p:cNvPr id="37890" name="Picture 2" descr="http://www.la.lv/wp-content/uploads/2013/11/maxima2511201328-664x4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4500570"/>
            <a:ext cx="4148540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2" name="Picture 4" descr="http://zinas.nra.lv/_mm/photos/2013-11/600px/67049_5a94a042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429132"/>
            <a:ext cx="407196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9" y="1772816"/>
            <a:ext cx="3143241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1</a:t>
            </a:r>
            <a:r>
              <a:rPr lang="lv-LV" sz="2800" i="1" dirty="0" smtClean="0"/>
              <a:t> Būdami Dieva mīļotie bērni, dariet tāpat kā viņš </a:t>
            </a:r>
            <a:r>
              <a:rPr lang="lv-LV" sz="2800" i="1" baseline="30000" dirty="0" smtClean="0"/>
              <a:t>2</a:t>
            </a:r>
            <a:r>
              <a:rPr lang="lv-LV" sz="2800" i="1" dirty="0" smtClean="0"/>
              <a:t> un dzīvojiet mīlestībā, kā Kristus mūs ir mīlējis un mūsu labā sevi atdevis Dievam par upurdāvanu un jauki smaržojošu ziedojumu. </a:t>
            </a:r>
            <a:r>
              <a:rPr lang="lv-LV" sz="2800" i="1" baseline="30000" dirty="0" smtClean="0"/>
              <a:t>3</a:t>
            </a:r>
            <a:r>
              <a:rPr lang="lv-LV" sz="2800" i="1" dirty="0" smtClean="0"/>
              <a:t> Bet netiklība, visāda nešķīstība vai </a:t>
            </a:r>
            <a:r>
              <a:rPr lang="lv-LV" sz="2800" i="1" dirty="0" smtClean="0"/>
              <a:t>alkatība </a:t>
            </a:r>
            <a:r>
              <a:rPr lang="lv-LV" sz="2800" i="1" dirty="0" smtClean="0"/>
              <a:t>jūsu vidū lai netiek pat pieminēta, kā tas svētajiem pieklājas.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060848"/>
            <a:ext cx="687625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Jēzus</a:t>
            </a:r>
            <a:r>
              <a:rPr lang="lv-LV" sz="2800" dirty="0" smtClean="0"/>
              <a:t> ir mūs </a:t>
            </a:r>
            <a:r>
              <a:rPr lang="lv-LV" sz="2800" b="1" dirty="0" smtClean="0"/>
              <a:t>tik ļoti mīlējis</a:t>
            </a:r>
            <a:r>
              <a:rPr lang="lv-LV" sz="2800" dirty="0" smtClean="0"/>
              <a:t>, ka     </a:t>
            </a:r>
            <a:r>
              <a:rPr lang="lv-LV" sz="2800" b="1" dirty="0" smtClean="0"/>
              <a:t>atdevis</a:t>
            </a:r>
            <a:r>
              <a:rPr lang="lv-LV" sz="2800" dirty="0" smtClean="0"/>
              <a:t> par mums </a:t>
            </a:r>
            <a:r>
              <a:rPr lang="lv-LV" sz="2800" b="1" dirty="0" smtClean="0"/>
              <a:t>savu dzīvību</a:t>
            </a:r>
            <a:r>
              <a:rPr lang="lv-LV" sz="2800" dirty="0" smtClean="0"/>
              <a:t>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Bet kāda ir cilvēku atbilde?</a:t>
            </a:r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dzīvojam mīlestībā </a:t>
            </a:r>
            <a:r>
              <a:rPr lang="lv-LV" sz="2800" dirty="0" smtClean="0"/>
              <a:t>vai </a:t>
            </a:r>
            <a:r>
              <a:rPr lang="lv-LV" sz="2800" b="1" dirty="0" smtClean="0"/>
              <a:t>egoismā</a:t>
            </a:r>
            <a:r>
              <a:rPr lang="lv-LV" sz="2800" dirty="0" smtClean="0"/>
              <a:t>?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Ļoti iespējams, ka </a:t>
            </a:r>
            <a:r>
              <a:rPr lang="lv-LV" sz="2800" b="1" dirty="0" smtClean="0"/>
              <a:t>korona vīruss </a:t>
            </a:r>
            <a:r>
              <a:rPr lang="lv-LV" sz="2800" dirty="0" smtClean="0"/>
              <a:t>ir  tāpēc virs zemes, ka </a:t>
            </a:r>
            <a:r>
              <a:rPr lang="lv-LV" sz="2800" b="1" dirty="0" smtClean="0"/>
              <a:t>pārāk lieli </a:t>
            </a:r>
            <a:r>
              <a:rPr lang="lv-LV" sz="2800" dirty="0" smtClean="0"/>
              <a:t>ir           </a:t>
            </a:r>
            <a:r>
              <a:rPr lang="lv-LV" sz="2800" b="1" dirty="0" smtClean="0"/>
              <a:t>kļuvuši mūsu grēki </a:t>
            </a:r>
            <a:r>
              <a:rPr lang="lv-LV" sz="2800" dirty="0" smtClean="0"/>
              <a:t>Dieva priekšā.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11</a:t>
            </a:fld>
            <a:endParaRPr lang="lv-LV" smtClean="0"/>
          </a:p>
        </p:txBody>
      </p:sp>
      <p:sp>
        <p:nvSpPr>
          <p:cNvPr id="6" name="Rectangle 5"/>
          <p:cNvSpPr/>
          <p:nvPr/>
        </p:nvSpPr>
        <p:spPr>
          <a:xfrm>
            <a:off x="0" y="5085184"/>
            <a:ext cx="81003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Kas ir tie </a:t>
            </a:r>
            <a:r>
              <a:rPr lang="lv-LV" sz="2800" b="1" dirty="0" smtClean="0"/>
              <a:t>grēki?</a:t>
            </a:r>
            <a:endParaRPr lang="lv-LV" sz="2800" dirty="0" smtClean="0"/>
          </a:p>
          <a:p>
            <a:pPr marL="514350" indent="-514350">
              <a:buAutoNum type="arabicPeriod"/>
            </a:pPr>
            <a:r>
              <a:rPr lang="lv-LV" sz="2800" b="1" dirty="0" smtClean="0"/>
              <a:t>Netiklība</a:t>
            </a:r>
            <a:r>
              <a:rPr lang="lv-LV" sz="2800" dirty="0" smtClean="0"/>
              <a:t> / </a:t>
            </a:r>
            <a:r>
              <a:rPr lang="lv-LV" sz="2800" b="1" dirty="0" smtClean="0"/>
              <a:t>Laulības </a:t>
            </a:r>
            <a:r>
              <a:rPr lang="lv-LV" sz="2800" b="1" dirty="0" smtClean="0"/>
              <a:t>nicināšana </a:t>
            </a:r>
            <a:r>
              <a:rPr lang="lv-LV" sz="2800" dirty="0" smtClean="0"/>
              <a:t>(</a:t>
            </a:r>
            <a:r>
              <a:rPr lang="lv-LV" sz="2800" i="1" dirty="0" smtClean="0"/>
              <a:t>porneja</a:t>
            </a:r>
            <a:r>
              <a:rPr lang="lv-LV" sz="2800" dirty="0" smtClean="0"/>
              <a:t>)</a:t>
            </a:r>
          </a:p>
          <a:p>
            <a:pPr marL="514350" indent="-514350">
              <a:buAutoNum type="arabicPeriod"/>
            </a:pPr>
            <a:r>
              <a:rPr lang="lv-LV" sz="2800" b="1" dirty="0" smtClean="0"/>
              <a:t>Nešķīstība / Elkdievības</a:t>
            </a:r>
            <a:endParaRPr lang="lv-LV" sz="2800" b="1" dirty="0" smtClean="0"/>
          </a:p>
          <a:p>
            <a:pPr marL="514350" indent="-514350">
              <a:buAutoNum type="arabicPeriod"/>
            </a:pPr>
            <a:r>
              <a:rPr lang="lv-LV" sz="2800" b="1" dirty="0" smtClean="0"/>
              <a:t>Alkatība, Mantrausība</a:t>
            </a:r>
            <a:endParaRPr lang="lv-LV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5</a:t>
            </a:r>
            <a:r>
              <a:rPr lang="lv-LV" sz="2800" i="1" dirty="0" smtClean="0"/>
              <a:t> </a:t>
            </a:r>
            <a:r>
              <a:rPr lang="lv-LV" sz="2800" i="1" dirty="0" smtClean="0"/>
              <a:t>Ziniet skaidri: neviens netiklis, nešķīstais vai </a:t>
            </a:r>
            <a:r>
              <a:rPr lang="lv-LV" sz="2800" i="1" dirty="0" smtClean="0"/>
              <a:t>negausis</a:t>
            </a:r>
            <a:r>
              <a:rPr lang="lv-LV" sz="2800" i="1" dirty="0" smtClean="0"/>
              <a:t>, tas ir, neviens elku kalps, neiemantos savu daļu Kristus un Dieva valstībā.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52736"/>
            <a:ext cx="673224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Tie, kas </a:t>
            </a:r>
            <a:r>
              <a:rPr lang="lv-LV" sz="2800" b="1" dirty="0" smtClean="0"/>
              <a:t>dara</a:t>
            </a:r>
            <a:r>
              <a:rPr lang="lv-LV" sz="2800" dirty="0" smtClean="0"/>
              <a:t> šos </a:t>
            </a:r>
            <a:r>
              <a:rPr lang="lv-LV" sz="2800" b="1" dirty="0" smtClean="0"/>
              <a:t>grēkus</a:t>
            </a:r>
            <a:r>
              <a:rPr lang="lv-LV" sz="2800" dirty="0" smtClean="0"/>
              <a:t>, </a:t>
            </a:r>
            <a:r>
              <a:rPr lang="lv-LV" sz="2800" b="1" dirty="0" smtClean="0"/>
              <a:t>nenāks debesu valstībā</a:t>
            </a:r>
            <a:r>
              <a:rPr lang="lv-LV" sz="2800" dirty="0" smtClean="0"/>
              <a:t>!</a:t>
            </a:r>
            <a:r>
              <a:rPr lang="lv-LV" sz="2800" dirty="0" smtClean="0"/>
              <a:t> Kā lai to apstādina?</a:t>
            </a:r>
          </a:p>
          <a:p>
            <a:pPr>
              <a:buFontTx/>
              <a:buChar char="•"/>
            </a:pPr>
            <a:r>
              <a:rPr lang="lv-LV" sz="2800" dirty="0" smtClean="0"/>
              <a:t>Bet </a:t>
            </a:r>
            <a:r>
              <a:rPr lang="lv-LV" sz="2800" b="1" dirty="0" smtClean="0"/>
              <a:t>Jēzus</a:t>
            </a:r>
            <a:r>
              <a:rPr lang="lv-LV" sz="2800" dirty="0" smtClean="0"/>
              <a:t> grib </a:t>
            </a:r>
            <a:r>
              <a:rPr lang="lv-LV" sz="2800" b="1" dirty="0" smtClean="0"/>
              <a:t>glābt visus cilvēkus</a:t>
            </a:r>
            <a:r>
              <a:rPr lang="lv-LV" sz="2800" dirty="0" smtClean="0"/>
              <a:t>:</a:t>
            </a:r>
          </a:p>
          <a:p>
            <a:pPr>
              <a:buFontTx/>
              <a:buChar char="•"/>
            </a:pPr>
            <a:r>
              <a:rPr lang="lv-LV" sz="2800" dirty="0" smtClean="0"/>
              <a:t>„</a:t>
            </a:r>
            <a:r>
              <a:rPr lang="lv-LV" sz="2800" i="1" dirty="0" smtClean="0"/>
              <a:t>Tas ir labi un patīkami Dieva, mūsu Pestītāja, priekšā, kas grib, lai visi cilvēki tiek izglābti un nāk pie patiesības atziņas</a:t>
            </a:r>
            <a:r>
              <a:rPr lang="lv-LV" sz="2800" dirty="0" smtClean="0"/>
              <a:t>.” (1.Tim.2:3-4)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b="1" dirty="0" smtClean="0"/>
              <a:t>L</a:t>
            </a:r>
            <a:r>
              <a:rPr lang="lv-LV" sz="2800" b="1" dirty="0" smtClean="0"/>
              <a:t>ielākais grēks</a:t>
            </a:r>
            <a:r>
              <a:rPr lang="lv-LV" sz="2800" dirty="0" smtClean="0"/>
              <a:t>: </a:t>
            </a:r>
            <a:r>
              <a:rPr lang="lv-LV" sz="3600" b="1" dirty="0" smtClean="0"/>
              <a:t>Elku kalpība</a:t>
            </a:r>
            <a:endParaRPr lang="lv-LV" sz="2800" dirty="0" smtClean="0"/>
          </a:p>
          <a:p>
            <a:pPr marL="514350" indent="-514350">
              <a:buAutoNum type="arabicPeriod"/>
            </a:pPr>
            <a:r>
              <a:rPr lang="lv-LV" sz="3200" b="1" dirty="0" smtClean="0"/>
              <a:t>Nauda/Manta</a:t>
            </a:r>
          </a:p>
          <a:p>
            <a:pPr marL="514350" indent="-514350">
              <a:buAutoNum type="arabicPeriod"/>
            </a:pPr>
            <a:r>
              <a:rPr lang="lv-LV" sz="3200" b="1" dirty="0" smtClean="0"/>
              <a:t>Vara</a:t>
            </a:r>
          </a:p>
          <a:p>
            <a:pPr marL="514350" indent="-514350">
              <a:buAutoNum type="arabicPeriod"/>
            </a:pPr>
            <a:r>
              <a:rPr lang="lv-LV" sz="3200" b="1" dirty="0" smtClean="0"/>
              <a:t>Slava</a:t>
            </a:r>
          </a:p>
          <a:p>
            <a:pPr marL="514350" indent="-514350">
              <a:buAutoNum type="arabicPeriod"/>
            </a:pPr>
            <a:r>
              <a:rPr lang="lv-LV" sz="3200" b="1" dirty="0" smtClean="0"/>
              <a:t>Bauda</a:t>
            </a:r>
            <a:endParaRPr lang="lv-LV" sz="3200" b="1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509120"/>
            <a:ext cx="1868149" cy="1556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927479"/>
            <a:ext cx="1930521" cy="1930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52722" y="5328592"/>
            <a:ext cx="2251326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1556792"/>
            <a:ext cx="2627785" cy="28019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316" name="Picture 4" descr="Attēlu rezultāti vaicājumam “lust”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1150" y="4653136"/>
            <a:ext cx="2302850" cy="20162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700" i="1" baseline="30000" dirty="0" smtClean="0"/>
              <a:t>6</a:t>
            </a:r>
            <a:r>
              <a:rPr lang="lv-LV" sz="2700" i="1" dirty="0" smtClean="0"/>
              <a:t> Neviens lai jūs nepieviļ ar tukšiem vārdiem, jo par to nāk Dieva dusmas pār nepaklausības dēliem. </a:t>
            </a:r>
            <a:r>
              <a:rPr lang="lv-LV" sz="2700" i="1" baseline="30000" dirty="0" smtClean="0"/>
              <a:t>7</a:t>
            </a:r>
            <a:r>
              <a:rPr lang="lv-LV" sz="2700" i="1" dirty="0" smtClean="0"/>
              <a:t> Nepalieciet kopā ar tiem, </a:t>
            </a:r>
            <a:r>
              <a:rPr lang="lv-LV" sz="2700" i="1" baseline="30000" dirty="0" smtClean="0"/>
              <a:t>8</a:t>
            </a:r>
            <a:r>
              <a:rPr lang="lv-LV" sz="2700" i="1" dirty="0" smtClean="0"/>
              <a:t> jo jūs reiz bijāt tumsa, bet tagad esat gaisma Kungā; dzīvojiet kā gaismas bērni! </a:t>
            </a:r>
            <a:r>
              <a:rPr lang="lv-LV" sz="2700" i="1" baseline="30000" dirty="0" smtClean="0"/>
              <a:t>9</a:t>
            </a:r>
            <a:r>
              <a:rPr lang="lv-LV" sz="2700" i="1" dirty="0" smtClean="0"/>
              <a:t> Gaismas auglis ir visā, kas krietns, taisnīgs un patiess. </a:t>
            </a:r>
            <a:r>
              <a:rPr lang="lv-LV" sz="2700" i="1" baseline="30000" dirty="0" smtClean="0"/>
              <a:t>10</a:t>
            </a:r>
            <a:r>
              <a:rPr lang="lv-LV" sz="2700" i="1" dirty="0" smtClean="0"/>
              <a:t> Pārliecinieties, kas ir patīkams Kungam</a:t>
            </a:r>
            <a:r>
              <a:rPr lang="lv-LV" sz="2700" i="1" dirty="0" smtClean="0"/>
              <a:t>! </a:t>
            </a:r>
            <a:r>
              <a:rPr lang="lv-LV" sz="2700" i="1" baseline="30000" dirty="0" smtClean="0"/>
              <a:t>11</a:t>
            </a:r>
            <a:r>
              <a:rPr lang="lv-LV" sz="2700" i="1" dirty="0" smtClean="0"/>
              <a:t> Nepiedalieties neauglīgos tumsības darbos, bet gan atmaskojiet tos! </a:t>
            </a:r>
            <a:endParaRPr lang="lv-LV" sz="27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420888"/>
            <a:ext cx="7020272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Neļauties</a:t>
            </a:r>
            <a:r>
              <a:rPr lang="lv-LV" sz="2800" dirty="0" smtClean="0"/>
              <a:t> </a:t>
            </a:r>
            <a:r>
              <a:rPr lang="lv-LV" sz="2800" b="1" dirty="0" smtClean="0"/>
              <a:t>pievilties</a:t>
            </a:r>
            <a:r>
              <a:rPr lang="lv-LV" sz="2800" dirty="0" smtClean="0"/>
              <a:t> ar </a:t>
            </a:r>
            <a:r>
              <a:rPr lang="lv-LV" sz="2800" b="1" dirty="0" smtClean="0"/>
              <a:t>tukšiem vārdiem</a:t>
            </a:r>
            <a:r>
              <a:rPr lang="lv-LV" sz="2800" dirty="0" smtClean="0"/>
              <a:t>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Norobežoties no tumsas darbiem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b="1" dirty="0" smtClean="0"/>
              <a:t>Atmaskot tumsas darbus!</a:t>
            </a:r>
          </a:p>
          <a:p>
            <a:pPr>
              <a:buFontTx/>
              <a:buChar char="•"/>
            </a:pPr>
            <a:r>
              <a:rPr lang="lv-LV" sz="2800" b="1" dirty="0" smtClean="0"/>
              <a:t>Nožēlojiet savus grēkus!</a:t>
            </a:r>
          </a:p>
          <a:p>
            <a:pPr>
              <a:buFontTx/>
              <a:buChar char="•"/>
            </a:pPr>
            <a:r>
              <a:rPr lang="lv-LV" sz="3200" b="1" dirty="0" smtClean="0"/>
              <a:t>Meklējiet Gaismu Jēzū Kristū!</a:t>
            </a:r>
          </a:p>
          <a:p>
            <a:pPr>
              <a:buFontTx/>
              <a:buChar char="•"/>
            </a:pPr>
            <a:r>
              <a:rPr lang="lv-LV" sz="3200" b="1" dirty="0" smtClean="0"/>
              <a:t>Gaismas auglis ir viss:</a:t>
            </a:r>
          </a:p>
          <a:p>
            <a:r>
              <a:rPr lang="lv-LV" sz="3200" b="1" dirty="0" smtClean="0"/>
              <a:t>1.Krietns, </a:t>
            </a:r>
          </a:p>
          <a:p>
            <a:r>
              <a:rPr lang="lv-LV" sz="3200" b="1" dirty="0" smtClean="0"/>
              <a:t>2.T</a:t>
            </a:r>
            <a:r>
              <a:rPr lang="lv-LV" sz="3200" b="1" dirty="0" smtClean="0"/>
              <a:t>aisnīgs,</a:t>
            </a:r>
          </a:p>
          <a:p>
            <a:r>
              <a:rPr lang="lv-LV" sz="3200" b="1" dirty="0" smtClean="0"/>
              <a:t>3.Patiess.</a:t>
            </a:r>
            <a:endParaRPr lang="lv-LV" sz="3200" b="1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13</a:t>
            </a:fld>
            <a:endParaRPr lang="lv-LV" smtClean="0"/>
          </a:p>
        </p:txBody>
      </p:sp>
      <p:sp>
        <p:nvSpPr>
          <p:cNvPr id="12292" name="AutoShape 4" descr="Attēlu rezultāti vaicājumam “Jesus light”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891647"/>
            <a:ext cx="3203848" cy="3966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12</a:t>
            </a:r>
            <a:r>
              <a:rPr lang="lv-LV" sz="2800" i="1" dirty="0" smtClean="0"/>
              <a:t> Ko nepaklausīgie slepenībā dara, par to ir kauns pat runāt, </a:t>
            </a:r>
            <a:r>
              <a:rPr lang="lv-LV" sz="2800" i="1" baseline="30000" dirty="0" smtClean="0"/>
              <a:t>13</a:t>
            </a:r>
            <a:r>
              <a:rPr lang="lv-LV" sz="2800" i="1" dirty="0" smtClean="0"/>
              <a:t> bet viss atmaskotais gaismā top redzams, </a:t>
            </a:r>
            <a:r>
              <a:rPr lang="lv-LV" sz="2800" i="1" baseline="30000" dirty="0" smtClean="0"/>
              <a:t>14</a:t>
            </a:r>
            <a:r>
              <a:rPr lang="lv-LV" sz="2800" i="1" dirty="0" smtClean="0"/>
              <a:t>  jo viss, kas gaismā redzams, ir gaisma. Tādēļ ir sacīts: guļošais, mosties! Celies augšā no mirušajiem, un tev atmirdzēs Kristus!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916832"/>
            <a:ext cx="500404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b="1" dirty="0" smtClean="0"/>
              <a:t>Pasaulē</a:t>
            </a:r>
            <a:r>
              <a:rPr lang="lv-LV" sz="3200" dirty="0" smtClean="0"/>
              <a:t> šobrīd tik </a:t>
            </a:r>
            <a:r>
              <a:rPr lang="lv-LV" sz="3200" b="1" dirty="0" smtClean="0"/>
              <a:t>daudz grēku </a:t>
            </a:r>
            <a:r>
              <a:rPr lang="lv-LV" sz="3200" dirty="0" smtClean="0"/>
              <a:t>par kuriem </a:t>
            </a:r>
            <a:r>
              <a:rPr lang="lv-LV" sz="3200" b="1" dirty="0" smtClean="0"/>
              <a:t>kauns pat runāt</a:t>
            </a:r>
            <a:r>
              <a:rPr lang="lv-LV" sz="3200" dirty="0" smtClean="0"/>
              <a:t>!</a:t>
            </a:r>
            <a:endParaRPr lang="lv-LV" sz="3200" dirty="0"/>
          </a:p>
          <a:p>
            <a:pPr>
              <a:buFontTx/>
              <a:buChar char="•"/>
            </a:pPr>
            <a:r>
              <a:rPr lang="lv-LV" sz="3200" dirty="0" smtClean="0"/>
              <a:t>Bet </a:t>
            </a:r>
            <a:r>
              <a:rPr lang="lv-LV" sz="3200" b="1" dirty="0" smtClean="0"/>
              <a:t>visas</a:t>
            </a:r>
            <a:r>
              <a:rPr lang="lv-LV" sz="3200" dirty="0" smtClean="0"/>
              <a:t> </a:t>
            </a:r>
            <a:r>
              <a:rPr lang="lv-LV" sz="3200" b="1" dirty="0" smtClean="0"/>
              <a:t>lietas</a:t>
            </a:r>
            <a:r>
              <a:rPr lang="lv-LV" sz="3200" dirty="0" smtClean="0"/>
              <a:t> </a:t>
            </a:r>
            <a:r>
              <a:rPr lang="lv-LV" sz="3200" b="1" dirty="0" smtClean="0"/>
              <a:t>reiz nāks gaismā!</a:t>
            </a:r>
          </a:p>
          <a:p>
            <a:r>
              <a:rPr lang="lv-LV" sz="3200" b="1" dirty="0" smtClean="0"/>
              <a:t>Aicinājums:</a:t>
            </a:r>
          </a:p>
          <a:p>
            <a:pPr>
              <a:buFontTx/>
              <a:buChar char="•"/>
            </a:pPr>
            <a:r>
              <a:rPr lang="lv-LV" sz="3200" b="1" dirty="0" smtClean="0"/>
              <a:t>Guļošais, Mosties!</a:t>
            </a:r>
          </a:p>
          <a:p>
            <a:pPr>
              <a:buFontTx/>
              <a:buChar char="•"/>
            </a:pPr>
            <a:r>
              <a:rPr lang="lv-LV" sz="3200" b="1" dirty="0" smtClean="0"/>
              <a:t>Celies augšā no mirušajiem un tev atmirdzēs Kristus!</a:t>
            </a:r>
            <a:endParaRPr lang="lv-LV" sz="3200" b="1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14</a:t>
            </a:fld>
            <a:endParaRPr lang="lv-LV" smtClean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556792"/>
            <a:ext cx="3976789" cy="5301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17</a:t>
            </a:r>
            <a:r>
              <a:rPr lang="lv-LV" sz="2800" i="1" dirty="0" smtClean="0"/>
              <a:t> Neesiet nesaprātīgi, bet saprotiet, kas ir </a:t>
            </a:r>
            <a:r>
              <a:rPr lang="lv-LV" sz="2800" i="1" dirty="0" smtClean="0"/>
              <a:t>Kunga </a:t>
            </a:r>
            <a:r>
              <a:rPr lang="lv-LV" sz="2800" i="1" dirty="0" smtClean="0"/>
              <a:t>griba. </a:t>
            </a:r>
            <a:r>
              <a:rPr lang="lv-LV" sz="2800" i="1" baseline="30000" dirty="0" smtClean="0"/>
              <a:t>18</a:t>
            </a:r>
            <a:r>
              <a:rPr lang="lv-LV" sz="2800" i="1" dirty="0" smtClean="0"/>
              <a:t> </a:t>
            </a:r>
            <a:r>
              <a:rPr lang="lv-LV" sz="2800" i="1" dirty="0" smtClean="0"/>
              <a:t>Nepiedzerieties vīna, no kā rodas izlaidība, bet topiet Gara pilni, </a:t>
            </a:r>
            <a:r>
              <a:rPr lang="lv-LV" sz="2800" i="1" baseline="30000" dirty="0" smtClean="0"/>
              <a:t>19</a:t>
            </a:r>
            <a:r>
              <a:rPr lang="lv-LV" sz="2800" i="1" dirty="0" smtClean="0"/>
              <a:t> </a:t>
            </a:r>
            <a:r>
              <a:rPr lang="lv-LV" sz="2800" i="1" dirty="0" smtClean="0"/>
              <a:t>kopīgi </a:t>
            </a:r>
            <a:r>
              <a:rPr lang="lv-LV" sz="2800" i="1" dirty="0" smtClean="0"/>
              <a:t>skandēdami psalmus, slavinājuma un garīgas dziesmas, dziedādami un spēlēdami savās sirdīs Kungam. </a:t>
            </a:r>
            <a:r>
              <a:rPr lang="lv-LV" sz="2800" i="1" baseline="30000" dirty="0" smtClean="0"/>
              <a:t>20</a:t>
            </a:r>
            <a:r>
              <a:rPr lang="lv-LV" sz="2800" i="1" dirty="0" smtClean="0"/>
              <a:t> Vienmēr par visu pateicieties Dievam un Tēvam mūsu Kunga Jēzus Kristus vārdā.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564904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600" dirty="0" smtClean="0"/>
              <a:t>Centieties saprast: kas ir Tā Kunga griba?</a:t>
            </a:r>
            <a:endParaRPr lang="lv-LV" sz="3600" dirty="0"/>
          </a:p>
          <a:p>
            <a:pPr>
              <a:buFontTx/>
              <a:buChar char="•"/>
            </a:pPr>
            <a:r>
              <a:rPr lang="lv-LV" sz="3600" dirty="0" smtClean="0"/>
              <a:t>Nepiedzerieties, bet topiet Gara pilni!</a:t>
            </a:r>
          </a:p>
          <a:p>
            <a:pPr>
              <a:buFontTx/>
              <a:buChar char="•"/>
            </a:pPr>
            <a:r>
              <a:rPr lang="lv-LV" sz="3600" dirty="0" smtClean="0"/>
              <a:t>Skandēdami Psalmus, garīgas dziesmas!</a:t>
            </a:r>
          </a:p>
          <a:p>
            <a:pPr>
              <a:buFontTx/>
              <a:buChar char="•"/>
            </a:pPr>
            <a:r>
              <a:rPr lang="lv-LV" sz="3600" dirty="0" smtClean="0"/>
              <a:t>Vienmēr par visu pateicieties tam Kungam!</a:t>
            </a:r>
            <a:endParaRPr lang="lv-LV" sz="36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15</a:t>
            </a:fld>
            <a:endParaRPr lang="lv-LV" smtClean="0"/>
          </a:p>
        </p:txBody>
      </p:sp>
      <p:pic>
        <p:nvPicPr>
          <p:cNvPr id="34818" name="Picture 2" descr="Attēlu rezultāti vaicājumam “Jesus light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94875"/>
            <a:ext cx="8532439" cy="216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://3.bp.blogspot.com/-5KL_bO9H0mg/TWJAYif6H6I/AAAAAAAALfk/rmpdAX60kJY/s1600/US_2_201001_9502_9511_jonah_wh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437112"/>
            <a:ext cx="3571868" cy="2420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Attēlu rezultāti vaicājumam “Ninive”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63940"/>
            <a:ext cx="5734050" cy="2494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600" i="1" dirty="0" smtClean="0"/>
              <a:t>Jonas.3 </a:t>
            </a:r>
            <a:r>
              <a:rPr lang="lv-LV" sz="2600" i="1" baseline="30000" dirty="0" smtClean="0"/>
              <a:t>4 </a:t>
            </a:r>
            <a:r>
              <a:rPr lang="lv-LV" sz="2600" dirty="0" smtClean="0"/>
              <a:t> </a:t>
            </a:r>
            <a:r>
              <a:rPr lang="lv-LV" sz="2600" i="1" dirty="0" smtClean="0"/>
              <a:t>Jona </a:t>
            </a:r>
            <a:r>
              <a:rPr lang="lv-LV" sz="2600" i="1" dirty="0" smtClean="0"/>
              <a:t>nostaigāja pa pilsētu vienas dienas gājumu un sauca: “Vēl četrdesmit dienas, tad Ninive tiks sagāzta</a:t>
            </a:r>
            <a:r>
              <a:rPr lang="lv-LV" sz="2600" i="1" dirty="0" smtClean="0"/>
              <a:t>!” </a:t>
            </a:r>
            <a:r>
              <a:rPr lang="lv-LV" sz="2600" i="1" baseline="30000" dirty="0" smtClean="0"/>
              <a:t>5</a:t>
            </a:r>
            <a:r>
              <a:rPr lang="lv-LV" sz="2600" i="1" dirty="0" smtClean="0"/>
              <a:t> </a:t>
            </a:r>
            <a:r>
              <a:rPr lang="lv-LV" sz="2600" i="1" dirty="0" smtClean="0"/>
              <a:t>Ninives </a:t>
            </a:r>
            <a:r>
              <a:rPr lang="lv-LV" sz="2600" i="1" dirty="0" smtClean="0"/>
              <a:t>ļaudis noticēja Dievam, pasludināja gavēni un visi ieģērbās maisos – no lielākā līdz </a:t>
            </a:r>
            <a:r>
              <a:rPr lang="lv-LV" sz="2600" i="1" dirty="0" smtClean="0"/>
              <a:t>mazākajam…</a:t>
            </a:r>
            <a:r>
              <a:rPr lang="lv-LV" sz="2600" i="1" baseline="30000" dirty="0" smtClean="0"/>
              <a:t>10</a:t>
            </a:r>
            <a:r>
              <a:rPr lang="lv-LV" sz="2600" dirty="0" smtClean="0"/>
              <a:t> </a:t>
            </a:r>
            <a:r>
              <a:rPr lang="lv-LV" sz="2600" i="1" dirty="0" smtClean="0"/>
              <a:t>Kad Dievs redzēja viņus tā darām, ka tie atgriezušies no saviem ļaunajiem ceļiem, tad Dievs atstājās no visa ļauna, ko bija teicies tiem darīt, un to nedarīja.</a:t>
            </a:r>
            <a:endParaRPr lang="lv-LV" sz="26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780928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Dievs sūtīja pravieti Jonu, lai noželo savus grēkus! </a:t>
            </a:r>
          </a:p>
          <a:p>
            <a:pPr>
              <a:buFontTx/>
              <a:buChar char="•"/>
            </a:pPr>
            <a:r>
              <a:rPr lang="lv-LV" sz="2800" b="1" dirty="0" smtClean="0"/>
              <a:t>Ninives ļaudis noticēja Dievam </a:t>
            </a:r>
            <a:r>
              <a:rPr lang="lv-LV" sz="2800" dirty="0" smtClean="0"/>
              <a:t>un </a:t>
            </a:r>
            <a:r>
              <a:rPr lang="lv-LV" sz="2800" b="1" dirty="0" smtClean="0"/>
              <a:t>paklausīja!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b="1" dirty="0" smtClean="0"/>
              <a:t>Cerēsim</a:t>
            </a:r>
            <a:r>
              <a:rPr lang="lv-LV" sz="2800" dirty="0" smtClean="0"/>
              <a:t>, ka ar mums notiks tāpat kā ar </a:t>
            </a:r>
            <a:r>
              <a:rPr lang="lv-LV" sz="2800" b="1" dirty="0" smtClean="0"/>
              <a:t>Ninives </a:t>
            </a:r>
            <a:r>
              <a:rPr lang="lv-LV" sz="2800" b="1" dirty="0" smtClean="0"/>
              <a:t>pilsētu</a:t>
            </a:r>
            <a:r>
              <a:rPr lang="lv-LV" sz="2800" dirty="0" smtClean="0"/>
              <a:t>, un </a:t>
            </a:r>
            <a:r>
              <a:rPr lang="lv-LV" sz="2800" b="1" dirty="0" smtClean="0"/>
              <a:t>vīrusa ļaunums apstāsies!</a:t>
            </a:r>
            <a:endParaRPr lang="lv-LV" sz="2800" b="1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16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100" end="1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charRg st="100" end="18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charRg st="100" end="18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b="1" dirty="0" smtClean="0"/>
              <a:t>Mājās svētbrīži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714375"/>
            <a:ext cx="9144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3000" dirty="0" smtClean="0"/>
              <a:t>Rakstu </a:t>
            </a:r>
            <a:r>
              <a:rPr lang="lv-LV" sz="3000" dirty="0"/>
              <a:t>lasījums, komentārs</a:t>
            </a:r>
          </a:p>
          <a:p>
            <a:pPr>
              <a:buFont typeface="Wingdings" pitchFamily="2" charset="2"/>
              <a:buChar char="§"/>
            </a:pPr>
            <a:r>
              <a:rPr lang="lv-LV" sz="3000" dirty="0" smtClean="0"/>
              <a:t>Lūgšana</a:t>
            </a:r>
            <a:endParaRPr lang="lv-LV" sz="3000" dirty="0"/>
          </a:p>
          <a:p>
            <a:pPr>
              <a:buFont typeface="Wingdings" pitchFamily="2" charset="2"/>
              <a:buChar char="§"/>
            </a:pPr>
            <a:r>
              <a:rPr lang="lv-LV" sz="3000" dirty="0" smtClean="0"/>
              <a:t>Garīga dziesma</a:t>
            </a:r>
          </a:p>
          <a:p>
            <a:pPr>
              <a:buFont typeface="Wingdings" pitchFamily="2" charset="2"/>
              <a:buChar char="§"/>
            </a:pPr>
            <a:r>
              <a:rPr lang="lv-LV" sz="3000" dirty="0" smtClean="0"/>
              <a:t>Atbildīgais </a:t>
            </a:r>
            <a:r>
              <a:rPr lang="lv-LV" sz="3000" dirty="0"/>
              <a:t>– </a:t>
            </a:r>
            <a:r>
              <a:rPr lang="lv-LV" sz="3000" dirty="0" smtClean="0"/>
              <a:t>vecāki</a:t>
            </a:r>
            <a:endParaRPr lang="lv-LV" sz="3000" dirty="0" smtClean="0"/>
          </a:p>
          <a:p>
            <a:pPr>
              <a:buFont typeface="Wingdings" pitchFamily="2" charset="2"/>
              <a:buChar char="§"/>
            </a:pPr>
            <a:r>
              <a:rPr lang="lv-LV" sz="3000" dirty="0" smtClean="0"/>
              <a:t>Iesaistītie </a:t>
            </a:r>
            <a:r>
              <a:rPr lang="lv-LV" sz="3000" dirty="0" smtClean="0"/>
              <a:t>– ģimene </a:t>
            </a:r>
            <a:endParaRPr lang="lv-LV" sz="3000" dirty="0"/>
          </a:p>
        </p:txBody>
      </p:sp>
      <p:sp>
        <p:nvSpPr>
          <p:cNvPr id="19460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0232E25-FC34-4BAB-A13B-A918B4878292}" type="slidenum">
              <a:rPr lang="lv-LV" sz="1400"/>
              <a:pPr algn="r"/>
              <a:t>17</a:t>
            </a:fld>
            <a:endParaRPr lang="lv-LV" sz="14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516688" y="620713"/>
            <a:ext cx="2627312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3000" b="1" dirty="0"/>
              <a:t>Mājas altāris</a:t>
            </a:r>
          </a:p>
          <a:p>
            <a:r>
              <a:rPr lang="lv-LV" sz="3000" dirty="0"/>
              <a:t>Uz altāra:</a:t>
            </a:r>
          </a:p>
          <a:p>
            <a:pPr>
              <a:buFont typeface="Wingdings" pitchFamily="2" charset="2"/>
              <a:buChar char="§"/>
            </a:pPr>
            <a:r>
              <a:rPr lang="lv-LV" sz="3000" dirty="0"/>
              <a:t>Bībele</a:t>
            </a:r>
          </a:p>
          <a:p>
            <a:pPr>
              <a:buFont typeface="Wingdings" pitchFamily="2" charset="2"/>
              <a:buChar char="§"/>
            </a:pPr>
            <a:r>
              <a:rPr lang="lv-LV" sz="3000" dirty="0" smtClean="0"/>
              <a:t>Svece</a:t>
            </a:r>
            <a:endParaRPr lang="lv-LV" sz="3000" dirty="0"/>
          </a:p>
          <a:p>
            <a:pPr>
              <a:buFont typeface="Wingdings" pitchFamily="2" charset="2"/>
              <a:buChar char="§"/>
            </a:pPr>
            <a:r>
              <a:rPr lang="lv-LV" sz="3000" dirty="0"/>
              <a:t>Krusts </a:t>
            </a:r>
          </a:p>
          <a:p>
            <a:pPr>
              <a:buFont typeface="Wingdings" pitchFamily="2" charset="2"/>
              <a:buChar char="§"/>
            </a:pPr>
            <a:r>
              <a:rPr lang="lv-LV" sz="3000" dirty="0" smtClean="0"/>
              <a:t>(Svētbilde)</a:t>
            </a:r>
            <a:endParaRPr lang="lv-LV" sz="3000" dirty="0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2" cstate="print"/>
          <a:srcRect l="6558" r="4884"/>
          <a:stretch>
            <a:fillRect/>
          </a:stretch>
        </p:blipFill>
        <p:spPr bwMode="auto">
          <a:xfrm>
            <a:off x="7215174" y="3500438"/>
            <a:ext cx="1928826" cy="33575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4" descr="Attēlu rezultāti vaicājumam “family reading bible together”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3313"/>
            <a:ext cx="3347864" cy="3214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/>
          <p:nvPr/>
        </p:nvSpPr>
        <p:spPr>
          <a:xfrm>
            <a:off x="3347864" y="371703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lv-LV" sz="2800" b="1" dirty="0" smtClean="0"/>
              <a:t>Lūgšana</a:t>
            </a:r>
            <a:r>
              <a:rPr lang="lv-LV" sz="2800" dirty="0" smtClean="0"/>
              <a:t>:</a:t>
            </a:r>
          </a:p>
          <a:p>
            <a:pPr marL="342900" indent="-342900">
              <a:buFont typeface="Arial" pitchFamily="34" charset="0"/>
              <a:buAutoNum type="arabicParenR"/>
            </a:pPr>
            <a:r>
              <a:rPr lang="lv-LV" sz="2800" dirty="0" smtClean="0"/>
              <a:t>Pateicība</a:t>
            </a:r>
          </a:p>
          <a:p>
            <a:pPr marL="342900" indent="-342900">
              <a:buFont typeface="Arial" pitchFamily="34" charset="0"/>
              <a:buAutoNum type="arabicParenR"/>
            </a:pPr>
            <a:r>
              <a:rPr lang="lv-LV" sz="2800" dirty="0" smtClean="0"/>
              <a:t>Grēksūdze</a:t>
            </a:r>
          </a:p>
          <a:p>
            <a:pPr marL="342900" indent="-342900">
              <a:buFont typeface="Arial" pitchFamily="34" charset="0"/>
              <a:buAutoNum type="arabicParenR"/>
            </a:pPr>
            <a:r>
              <a:rPr lang="lv-LV" sz="2800" dirty="0" smtClean="0"/>
              <a:t>Lūgšana par rītdienu</a:t>
            </a:r>
          </a:p>
          <a:p>
            <a:pPr marL="342900" indent="-342900">
              <a:buFont typeface="Arial" pitchFamily="34" charset="0"/>
              <a:buAutoNum type="arabicParenR"/>
            </a:pPr>
            <a:r>
              <a:rPr lang="lv-LV" sz="2800" dirty="0" smtClean="0"/>
              <a:t>Aizlūgšana par citiem</a:t>
            </a:r>
          </a:p>
          <a:p>
            <a:pPr marL="342900" indent="-342900">
              <a:buFont typeface="Arial" pitchFamily="34" charset="0"/>
              <a:buAutoNum type="arabicParenR"/>
            </a:pPr>
            <a:r>
              <a:rPr lang="lv-LV" sz="2800" dirty="0" smtClean="0"/>
              <a:t>Mūsu Tēvs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0"/>
                            </p:stCondLst>
                            <p:childTnLst>
                              <p:par>
                                <p:cTn id="9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92696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Esiet paklausīgi valsts varām un norādījumiem vīrusa apkarošanai! Sēt mieru, nevis paniku!</a:t>
            </a:r>
          </a:p>
          <a:p>
            <a:pPr>
              <a:buFontTx/>
              <a:buChar char="•"/>
            </a:pPr>
            <a:r>
              <a:rPr lang="lv-LV" sz="2800" b="1" dirty="0" smtClean="0"/>
              <a:t>Sargā pats sevi un Dievs tevi sargās! </a:t>
            </a:r>
          </a:p>
          <a:p>
            <a:pPr>
              <a:buFontTx/>
              <a:buChar char="•"/>
            </a:pPr>
            <a:r>
              <a:rPr lang="lv-LV" sz="2800" b="1" dirty="0" smtClean="0"/>
              <a:t>Galvenais aicinājums</a:t>
            </a:r>
            <a:r>
              <a:rPr lang="lv-LV" sz="2800" dirty="0" smtClean="0"/>
              <a:t>: ieraudzīt savu </a:t>
            </a:r>
            <a:r>
              <a:rPr lang="lv-LV" sz="2800" b="1" dirty="0" smtClean="0"/>
              <a:t>grēcīgumu</a:t>
            </a:r>
            <a:r>
              <a:rPr lang="lv-LV" sz="2800" dirty="0" smtClean="0"/>
              <a:t>, nākt </a:t>
            </a:r>
            <a:r>
              <a:rPr lang="lv-LV" sz="2800" b="1" dirty="0" smtClean="0"/>
              <a:t>pie Kristus</a:t>
            </a:r>
            <a:r>
              <a:rPr lang="lv-LV" sz="2800" dirty="0" smtClean="0"/>
              <a:t>, lūgt </a:t>
            </a:r>
            <a:r>
              <a:rPr lang="lv-LV" sz="2800" b="1" dirty="0" smtClean="0"/>
              <a:t>piedošanu</a:t>
            </a:r>
            <a:r>
              <a:rPr lang="lv-LV" sz="2800" dirty="0" smtClean="0"/>
              <a:t> un </a:t>
            </a:r>
            <a:r>
              <a:rPr lang="lv-LV" sz="2800" b="1" dirty="0" smtClean="0"/>
              <a:t>turpināt sekot Viņam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“</a:t>
            </a:r>
            <a:r>
              <a:rPr lang="lv-LV" sz="2800" i="1" dirty="0" smtClean="0"/>
              <a:t>To </a:t>
            </a:r>
            <a:r>
              <a:rPr lang="lv-LV" sz="2800" i="1" dirty="0" smtClean="0"/>
              <a:t>visu Es esmu runājis uz jums, lai jums miers būtu Manī. Pasaulē jums ir bēdas; bet turiet drošu prātu, Es pasauli esmu uzvarējis!</a:t>
            </a:r>
            <a:r>
              <a:rPr lang="lv-LV" sz="2800" dirty="0" smtClean="0"/>
              <a:t>" </a:t>
            </a:r>
            <a:r>
              <a:rPr lang="lv-LV" sz="2800" dirty="0" smtClean="0"/>
              <a:t>(Jņ.16:33)</a:t>
            </a:r>
            <a:r>
              <a:rPr lang="lv-LV" sz="2800" dirty="0" smtClean="0"/>
              <a:t>. </a:t>
            </a:r>
            <a:r>
              <a:rPr lang="lv-LV" sz="2800" dirty="0"/>
              <a:t>Āmen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18</a:t>
            </a:fld>
            <a:endParaRPr lang="lv-LV" smtClean="0"/>
          </a:p>
        </p:txBody>
      </p:sp>
      <p:pic>
        <p:nvPicPr>
          <p:cNvPr id="9218" name="Picture 2" descr="Attēlu rezultāti vaicājumam “Jesus light”"/>
          <p:cNvPicPr>
            <a:picLocks noChangeAspect="1" noChangeArrowheads="1"/>
          </p:cNvPicPr>
          <p:nvPr/>
        </p:nvPicPr>
        <p:blipFill>
          <a:blip r:embed="rId2" cstate="print"/>
          <a:srcRect t="20903"/>
          <a:stretch>
            <a:fillRect/>
          </a:stretch>
        </p:blipFill>
        <p:spPr bwMode="auto">
          <a:xfrm>
            <a:off x="611560" y="4149080"/>
            <a:ext cx="7848872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19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71421"/>
            <a:ext cx="8964612" cy="857249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Ef.5:1-20 Korona vīrusa ēnā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696" y="-24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785794"/>
            <a:ext cx="9144000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600" baseline="30000" dirty="0" smtClean="0"/>
              <a:t>1</a:t>
            </a:r>
            <a:r>
              <a:rPr lang="lv-LV" sz="2600" dirty="0" smtClean="0"/>
              <a:t> Būdami Dieva mīļotie bērni, dariet tāpat kā viņš </a:t>
            </a:r>
            <a:r>
              <a:rPr lang="lv-LV" sz="2600" baseline="30000" dirty="0" smtClean="0"/>
              <a:t>2</a:t>
            </a:r>
            <a:r>
              <a:rPr lang="lv-LV" sz="2600" dirty="0" smtClean="0"/>
              <a:t> un dzīvojiet mīlestībā, kā Kristus mūs ir mīlējis un mūsu labā sevi atdevis Dievam par upurdāvanu un jauki smaržojošu ziedojumu. </a:t>
            </a:r>
            <a:r>
              <a:rPr lang="lv-LV" sz="2600" baseline="30000" dirty="0" smtClean="0"/>
              <a:t>3</a:t>
            </a:r>
            <a:r>
              <a:rPr lang="lv-LV" sz="2600" dirty="0" smtClean="0"/>
              <a:t> Bet netiklība, visāda nešķīstība vai </a:t>
            </a:r>
            <a:r>
              <a:rPr lang="lv-LV" sz="2600" dirty="0" smtClean="0"/>
              <a:t>alkatība </a:t>
            </a:r>
            <a:r>
              <a:rPr lang="lv-LV" sz="2600" dirty="0" smtClean="0"/>
              <a:t>jūsu vidū lai netiek pat pieminēta, kā tas svētajiem pieklājas. </a:t>
            </a:r>
            <a:r>
              <a:rPr lang="lv-LV" sz="2600" baseline="30000" dirty="0" smtClean="0"/>
              <a:t>4</a:t>
            </a:r>
            <a:r>
              <a:rPr lang="lv-LV" sz="2600" dirty="0" smtClean="0"/>
              <a:t> Tāpat arī nekaunīgas, muļķīgas runas vai rupji joki – tas viss nepieklājas, bet tā vietā lai ir pateicība Dievam. </a:t>
            </a:r>
            <a:r>
              <a:rPr lang="lv-LV" sz="2600" baseline="30000" dirty="0" smtClean="0"/>
              <a:t>5</a:t>
            </a:r>
            <a:r>
              <a:rPr lang="lv-LV" sz="2600" dirty="0" smtClean="0"/>
              <a:t> Ziniet skaidri: neviens netiklis, nešķīstais vai negausis, tas ir, neviens elku kalps, neiemantos savu daļu Kristus un Dieva valstībā. </a:t>
            </a:r>
            <a:r>
              <a:rPr lang="lv-LV" sz="2600" baseline="30000" dirty="0" smtClean="0"/>
              <a:t>6</a:t>
            </a:r>
            <a:r>
              <a:rPr lang="lv-LV" sz="2600" dirty="0" smtClean="0"/>
              <a:t> Neviens lai jūs nepieviļ ar tukšiem vārdiem, jo par to nāk Dieva dusmas pār nepaklausības dēliem. </a:t>
            </a:r>
            <a:r>
              <a:rPr lang="lv-LV" sz="2600" baseline="30000" dirty="0" smtClean="0"/>
              <a:t>7</a:t>
            </a:r>
            <a:r>
              <a:rPr lang="lv-LV" sz="2600" dirty="0" smtClean="0"/>
              <a:t> Nepalieciet kopā ar tiem, </a:t>
            </a:r>
            <a:r>
              <a:rPr lang="lv-LV" sz="2600" baseline="30000" dirty="0" smtClean="0"/>
              <a:t>8</a:t>
            </a:r>
            <a:r>
              <a:rPr lang="lv-LV" sz="2600" dirty="0" smtClean="0"/>
              <a:t> jo jūs reiz bijāt tumsa, bet tagad esat gaisma Kungā; dzīvojiet kā gaismas bērni! </a:t>
            </a:r>
            <a:r>
              <a:rPr lang="lv-LV" sz="2600" baseline="30000" dirty="0" smtClean="0"/>
              <a:t>9</a:t>
            </a:r>
            <a:r>
              <a:rPr lang="lv-LV" sz="2600" dirty="0" smtClean="0"/>
              <a:t> Gaismas auglis ir visā, kas krietns, taisnīgs un patiess. </a:t>
            </a:r>
            <a:r>
              <a:rPr lang="lv-LV" sz="2600" baseline="30000" dirty="0" smtClean="0"/>
              <a:t>10</a:t>
            </a:r>
            <a:r>
              <a:rPr lang="lv-LV" sz="2600" dirty="0" smtClean="0"/>
              <a:t> Pārliecinieties, kas ir patīkams Kungam!</a:t>
            </a:r>
            <a:endParaRPr lang="lv-LV" sz="2600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15.mar.2020.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71421"/>
            <a:ext cx="8964612" cy="857249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Ef.5:1-20 Korona vīrusa ēnā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696" y="-24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785794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800" baseline="30000" dirty="0" smtClean="0"/>
              <a:t>11</a:t>
            </a:r>
            <a:r>
              <a:rPr lang="lv-LV" sz="2800" dirty="0" smtClean="0"/>
              <a:t> Nepiedalieties neauglīgos tumsības darbos, bet gan atmaskojiet tos! </a:t>
            </a:r>
            <a:r>
              <a:rPr lang="lv-LV" sz="2800" baseline="30000" dirty="0" smtClean="0"/>
              <a:t>12</a:t>
            </a:r>
            <a:r>
              <a:rPr lang="lv-LV" sz="2800" dirty="0" smtClean="0"/>
              <a:t> Ko nepaklausīgie slepenībā dara, par to ir kauns pat runāt, </a:t>
            </a:r>
            <a:r>
              <a:rPr lang="lv-LV" sz="2800" baseline="30000" dirty="0" smtClean="0"/>
              <a:t>13</a:t>
            </a:r>
            <a:r>
              <a:rPr lang="lv-LV" sz="2800" dirty="0" smtClean="0"/>
              <a:t> bet viss atmaskotais gaismā top redzams, </a:t>
            </a:r>
            <a:r>
              <a:rPr lang="lv-LV" sz="2800" baseline="30000" dirty="0" smtClean="0"/>
              <a:t>14</a:t>
            </a:r>
            <a:r>
              <a:rPr lang="lv-LV" sz="2800" dirty="0" smtClean="0"/>
              <a:t>  jo viss, kas gaismā redzams, ir gaisma. Tādēļ ir sacīts</a:t>
            </a:r>
            <a:r>
              <a:rPr lang="lv-LV" sz="2800" dirty="0" smtClean="0"/>
              <a:t>: guļošais</a:t>
            </a:r>
            <a:r>
              <a:rPr lang="lv-LV" sz="2800" dirty="0" smtClean="0"/>
              <a:t>, mosties</a:t>
            </a:r>
            <a:r>
              <a:rPr lang="lv-LV" sz="2800" dirty="0" smtClean="0"/>
              <a:t>! Celies </a:t>
            </a:r>
            <a:r>
              <a:rPr lang="lv-LV" sz="2800" dirty="0" smtClean="0"/>
              <a:t>augšā no mirušajiem</a:t>
            </a:r>
            <a:r>
              <a:rPr lang="lv-LV" sz="2800" dirty="0" smtClean="0"/>
              <a:t>, un </a:t>
            </a:r>
            <a:r>
              <a:rPr lang="lv-LV" sz="2800" dirty="0" smtClean="0"/>
              <a:t>tev atmirdzēs Kristus</a:t>
            </a:r>
            <a:r>
              <a:rPr lang="lv-LV" sz="2800" dirty="0" smtClean="0"/>
              <a:t>! </a:t>
            </a:r>
            <a:r>
              <a:rPr lang="lv-LV" sz="2800" baseline="30000" dirty="0" smtClean="0"/>
              <a:t>15</a:t>
            </a:r>
            <a:r>
              <a:rPr lang="lv-LV" sz="2800" dirty="0" smtClean="0"/>
              <a:t> </a:t>
            </a:r>
            <a:r>
              <a:rPr lang="lv-LV" sz="2800" dirty="0" smtClean="0"/>
              <a:t>Rūpīgi raugiet, kā jūs dzīvojat, nedzīvojiet kā negudri, bet kā gudri, </a:t>
            </a:r>
            <a:r>
              <a:rPr lang="lv-LV" sz="2800" baseline="30000" dirty="0" smtClean="0"/>
              <a:t>16</a:t>
            </a:r>
            <a:r>
              <a:rPr lang="lv-LV" sz="2800" dirty="0" smtClean="0"/>
              <a:t>  izmantojiet šo laiku, jo šīs dienas ir ļaunas. </a:t>
            </a:r>
            <a:r>
              <a:rPr lang="lv-LV" sz="2800" baseline="30000" dirty="0" smtClean="0"/>
              <a:t>17</a:t>
            </a:r>
            <a:r>
              <a:rPr lang="lv-LV" sz="2800" dirty="0" smtClean="0"/>
              <a:t> Neesiet nesaprātīgi, bet saprotiet, kas ir Kunga griba. </a:t>
            </a:r>
            <a:r>
              <a:rPr lang="lv-LV" sz="2800" baseline="30000" dirty="0" smtClean="0"/>
              <a:t>18</a:t>
            </a:r>
            <a:r>
              <a:rPr lang="lv-LV" sz="2800" dirty="0" smtClean="0"/>
              <a:t> Nepiedzerieties vīna, no kā rodas izlaidība, bet topiet Gara pilni, </a:t>
            </a:r>
            <a:r>
              <a:rPr lang="lv-LV" sz="2800" baseline="30000" dirty="0" smtClean="0"/>
              <a:t>19</a:t>
            </a:r>
            <a:r>
              <a:rPr lang="lv-LV" sz="2800" dirty="0" smtClean="0"/>
              <a:t>  kopīgi skandēdami psalmus, slavinājuma un garīgas dziesmas, dziedādami un spēlēdami savās sirdīs Kungam. </a:t>
            </a:r>
            <a:r>
              <a:rPr lang="lv-LV" sz="2800" baseline="30000" dirty="0" smtClean="0"/>
              <a:t>20</a:t>
            </a:r>
            <a:r>
              <a:rPr lang="lv-LV" sz="2800" dirty="0" smtClean="0"/>
              <a:t> Vienmēr par visu pateicieties Dievam un Tēvam mūsu Kunga Jēzus Kristus vārdā.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Ef.5:1-20 Korona vīrusa ēnā</a:t>
            </a:r>
            <a:endParaRPr lang="lv-LV" sz="36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15.mar.2020.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4</a:t>
            </a:fld>
            <a:endParaRPr lang="lv-LV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9144000" cy="4968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Pasaules statistika 14.mar.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16" y="692696"/>
            <a:ext cx="8964488" cy="61310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Pasaules statistika 14.mar.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75"/>
            <a:ext cx="91440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Korona</a:t>
            </a:r>
            <a:r>
              <a:rPr lang="lv-LV" b="1" dirty="0" smtClean="0">
                <a:solidFill>
                  <a:schemeClr val="tx1"/>
                </a:solidFill>
              </a:rPr>
              <a:t> statistika Itālijā 14.mar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400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3999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Vecuma statistika Itālijā 12.mar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895350"/>
            <a:ext cx="9037637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Ievads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20688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Vai vīruss ir </a:t>
            </a:r>
            <a:r>
              <a:rPr lang="lv-LV" sz="2800" b="1" dirty="0" smtClean="0"/>
              <a:t>Dieva sods</a:t>
            </a:r>
            <a:r>
              <a:rPr lang="lv-LV" sz="2800" dirty="0" smtClean="0"/>
              <a:t>? </a:t>
            </a:r>
            <a:r>
              <a:rPr lang="lv-LV" sz="2800" dirty="0" smtClean="0"/>
              <a:t>– </a:t>
            </a:r>
            <a:r>
              <a:rPr lang="lv-LV" sz="2800" b="1" dirty="0" smtClean="0"/>
              <a:t>Varbūt</a:t>
            </a:r>
            <a:r>
              <a:rPr lang="lv-LV" sz="2800" dirty="0" smtClean="0"/>
              <a:t>, bet </a:t>
            </a:r>
            <a:r>
              <a:rPr lang="lv-LV" sz="2800" dirty="0" smtClean="0"/>
              <a:t>mēs, cilvēki, esam </a:t>
            </a:r>
            <a:r>
              <a:rPr lang="lv-LV" sz="2800" b="1" dirty="0" smtClean="0"/>
              <a:t>atbildīgi</a:t>
            </a:r>
            <a:r>
              <a:rPr lang="lv-LV" sz="2800" dirty="0" smtClean="0"/>
              <a:t> par savu </a:t>
            </a:r>
            <a:r>
              <a:rPr lang="lv-LV" sz="2800" b="1" dirty="0" smtClean="0"/>
              <a:t>rīcību</a:t>
            </a:r>
            <a:r>
              <a:rPr lang="lv-LV" sz="2800" dirty="0" smtClean="0"/>
              <a:t>. Vai </a:t>
            </a:r>
            <a:r>
              <a:rPr lang="lv-LV" sz="2800" b="1" dirty="0" smtClean="0"/>
              <a:t>cilvēce</a:t>
            </a:r>
            <a:r>
              <a:rPr lang="lv-LV" sz="2800" dirty="0" smtClean="0"/>
              <a:t> nav bijusi </a:t>
            </a:r>
            <a:r>
              <a:rPr lang="lv-LV" sz="2800" b="1" dirty="0" smtClean="0"/>
              <a:t>bezatbildīga</a:t>
            </a:r>
            <a:r>
              <a:rPr lang="lv-LV" sz="2800" dirty="0" smtClean="0"/>
              <a:t>? Kā ir ar </a:t>
            </a:r>
            <a:r>
              <a:rPr lang="lv-LV" sz="2800" b="1" dirty="0" smtClean="0"/>
              <a:t>paklausību varām?</a:t>
            </a:r>
          </a:p>
          <a:p>
            <a:pPr>
              <a:buFontTx/>
              <a:buChar char="•"/>
            </a:pPr>
            <a:r>
              <a:rPr lang="lv-LV" sz="2800" b="1" dirty="0" smtClean="0"/>
              <a:t>Sargā pats sevi un Dievs tevi sargās! </a:t>
            </a:r>
            <a:endParaRPr lang="lv-LV" sz="2800" b="1" dirty="0" smtClean="0"/>
          </a:p>
          <a:p>
            <a:pPr>
              <a:buFontTx/>
              <a:buChar char="•"/>
            </a:pPr>
            <a:r>
              <a:rPr lang="lv-LV" sz="2800" b="1" dirty="0" smtClean="0"/>
              <a:t>Korona vīruss </a:t>
            </a:r>
            <a:r>
              <a:rPr lang="lv-LV" sz="2800" b="1" dirty="0" smtClean="0"/>
              <a:t>Latvijā</a:t>
            </a:r>
            <a:r>
              <a:rPr lang="lv-LV" sz="2800" dirty="0" smtClean="0"/>
              <a:t> daudziem cilvēkiem liek </a:t>
            </a:r>
            <a:r>
              <a:rPr lang="lv-LV" sz="2800" b="1" dirty="0" smtClean="0"/>
              <a:t>domāt par savu </a:t>
            </a:r>
            <a:r>
              <a:rPr lang="lv-LV" sz="2800" b="1" dirty="0" smtClean="0"/>
              <a:t>dzīvi</a:t>
            </a:r>
            <a:r>
              <a:rPr lang="lv-LV" sz="2800" dirty="0" smtClean="0"/>
              <a:t> </a:t>
            </a:r>
            <a:r>
              <a:rPr lang="lv-LV" sz="2800" dirty="0" smtClean="0"/>
              <a:t>un arī </a:t>
            </a:r>
            <a:r>
              <a:rPr lang="lv-LV" sz="2800" b="1" dirty="0" smtClean="0"/>
              <a:t>nāves tuvumu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Galvenais aicinājums</a:t>
            </a:r>
            <a:r>
              <a:rPr lang="lv-LV" sz="2800" dirty="0" smtClean="0"/>
              <a:t>: ieraudzīt </a:t>
            </a:r>
            <a:r>
              <a:rPr lang="lv-LV" sz="2800" dirty="0" smtClean="0"/>
              <a:t>savu </a:t>
            </a:r>
            <a:r>
              <a:rPr lang="lv-LV" sz="2800" b="1" dirty="0" smtClean="0"/>
              <a:t>grēcīgumu</a:t>
            </a:r>
            <a:r>
              <a:rPr lang="lv-LV" sz="2800" dirty="0" smtClean="0"/>
              <a:t>, nākt </a:t>
            </a:r>
            <a:r>
              <a:rPr lang="lv-LV" sz="2800" b="1" dirty="0" smtClean="0"/>
              <a:t>pie Kristus</a:t>
            </a:r>
            <a:r>
              <a:rPr lang="lv-LV" sz="2800" dirty="0" smtClean="0"/>
              <a:t>, lūgt </a:t>
            </a:r>
            <a:r>
              <a:rPr lang="lv-LV" sz="2800" b="1" dirty="0" smtClean="0"/>
              <a:t>piedošanu</a:t>
            </a:r>
            <a:r>
              <a:rPr lang="lv-LV" sz="2800" dirty="0" smtClean="0"/>
              <a:t> un </a:t>
            </a:r>
            <a:r>
              <a:rPr lang="lv-LV" sz="2800" b="1" dirty="0" smtClean="0"/>
              <a:t>turpināt sekot Viņam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8194" name="Picture 2" descr="Attēlu rezultāti vaicājumam “Coronavirus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05064"/>
            <a:ext cx="8136904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4990</TotalTime>
  <Words>1118</Words>
  <Application>Microsoft Office PowerPoint</Application>
  <PresentationFormat>On-screen Show (4:3)</PresentationFormat>
  <Paragraphs>112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Ef.5:1-20 Korona vīrusa ēnā</vt:lpstr>
      <vt:lpstr>Ef.5:1-20 Korona vīrusa ēnā</vt:lpstr>
      <vt:lpstr>Ef.5:1-20 Korona vīrusa ēnā</vt:lpstr>
      <vt:lpstr>Ef.5:1-20 Korona vīrusa ēnā</vt:lpstr>
      <vt:lpstr>Pasaules statistika 14.mar.</vt:lpstr>
      <vt:lpstr>Pasaules statistika 14.mar.</vt:lpstr>
      <vt:lpstr>Korona statistika Itālijā 14.mar</vt:lpstr>
      <vt:lpstr>Vecuma statistika Itālijā 12.mar</vt:lpstr>
      <vt:lpstr>Ievads</vt:lpstr>
      <vt:lpstr>Kāpēc Dievs pieļauj ciešanas?</vt:lpstr>
      <vt:lpstr>Slide 11</vt:lpstr>
      <vt:lpstr>Slide 12</vt:lpstr>
      <vt:lpstr>Slide 13</vt:lpstr>
      <vt:lpstr>Slide 14</vt:lpstr>
      <vt:lpstr>Slide 15</vt:lpstr>
      <vt:lpstr>Slide 16</vt:lpstr>
      <vt:lpstr>Mājās svētbrīži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 Oto</cp:lastModifiedBy>
  <cp:revision>92</cp:revision>
  <dcterms:created xsi:type="dcterms:W3CDTF">2010-10-07T14:46:11Z</dcterms:created>
  <dcterms:modified xsi:type="dcterms:W3CDTF">2020-03-15T07:51:26Z</dcterms:modified>
</cp:coreProperties>
</file>