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93" r:id="rId3"/>
    <p:sldId id="284" r:id="rId4"/>
    <p:sldId id="282" r:id="rId5"/>
    <p:sldId id="268" r:id="rId6"/>
    <p:sldId id="296" r:id="rId7"/>
    <p:sldId id="297" r:id="rId8"/>
    <p:sldId id="286" r:id="rId9"/>
    <p:sldId id="294" r:id="rId10"/>
    <p:sldId id="299" r:id="rId11"/>
    <p:sldId id="298" r:id="rId12"/>
    <p:sldId id="281" r:id="rId13"/>
    <p:sldId id="295" r:id="rId14"/>
    <p:sldId id="279" r:id="rId15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1098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448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45718" rIns="91438" bIns="45718" numCol="1" anchor="t" anchorCtr="0" compatLnSpc="1">
            <a:prstTxWarp prst="textNoShape">
              <a:avLst/>
            </a:prstTxWarp>
          </a:bodyPr>
          <a:lstStyle>
            <a:lvl1pPr defTabSz="914291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48" y="0"/>
            <a:ext cx="2946448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45718" rIns="91438" bIns="45718" numCol="1" anchor="t" anchorCtr="0" compatLnSpc="1">
            <a:prstTxWarp prst="textNoShape">
              <a:avLst/>
            </a:prstTxWarp>
          </a:bodyPr>
          <a:lstStyle>
            <a:lvl1pPr algn="r" defTabSz="914291" eaLnBrk="0" hangingPunct="0">
              <a:defRPr sz="1200"/>
            </a:lvl1pPr>
          </a:lstStyle>
          <a:p>
            <a:pPr>
              <a:defRPr/>
            </a:pPr>
            <a:fld id="{B60098B4-6C04-420A-9FB6-BCB1E119904E}" type="datetimeFigureOut">
              <a:rPr lang="lv-LV"/>
              <a:pPr>
                <a:defRPr/>
              </a:pPr>
              <a:t>23.12.2022</a:t>
            </a:fld>
            <a:endParaRPr lang="lv-LV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8978" y="4715390"/>
            <a:ext cx="5439719" cy="4467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45718" rIns="91438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noProof="0" smtClean="0"/>
              <a:t>Click to edit Master text styles</a:t>
            </a:r>
          </a:p>
          <a:p>
            <a:pPr lvl="1"/>
            <a:r>
              <a:rPr lang="lv-LV" noProof="0" smtClean="0"/>
              <a:t>Second level</a:t>
            </a:r>
          </a:p>
          <a:p>
            <a:pPr lvl="2"/>
            <a:r>
              <a:rPr lang="lv-LV" noProof="0" smtClean="0"/>
              <a:t>Third level</a:t>
            </a:r>
          </a:p>
          <a:p>
            <a:pPr lvl="3"/>
            <a:r>
              <a:rPr lang="lv-LV" noProof="0" smtClean="0"/>
              <a:t>Fourth level</a:t>
            </a:r>
          </a:p>
          <a:p>
            <a:pPr lvl="4"/>
            <a:r>
              <a:rPr lang="lv-LV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7622"/>
            <a:ext cx="2946448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45718" rIns="91438" bIns="45718" numCol="1" anchor="b" anchorCtr="0" compatLnSpc="1">
            <a:prstTxWarp prst="textNoShape">
              <a:avLst/>
            </a:prstTxWarp>
          </a:bodyPr>
          <a:lstStyle>
            <a:lvl1pPr defTabSz="914291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48" y="9427622"/>
            <a:ext cx="2946448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45718" rIns="91438" bIns="45718" numCol="1" anchor="b" anchorCtr="0" compatLnSpc="1">
            <a:prstTxWarp prst="textNoShape">
              <a:avLst/>
            </a:prstTxWarp>
          </a:bodyPr>
          <a:lstStyle>
            <a:lvl1pPr algn="r" defTabSz="914291" eaLnBrk="0" hangingPunct="0">
              <a:defRPr sz="1200"/>
            </a:lvl1pPr>
          </a:lstStyle>
          <a:p>
            <a:pPr>
              <a:defRPr/>
            </a:pPr>
            <a:fld id="{CB72A42B-93EB-4B11-BFF1-8A86C437568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F315F3-6902-4AF7-849B-F4E5FF34C1C2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lv-LV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45805-97DC-4935-8ACD-74F844BA2B2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434C2-D9F7-4C65-98F1-0B918B92877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CD5C1-C9E1-4DAB-83AB-ADF9D806C4B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95871-FDEE-4C88-8C6C-AAE72AD6903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5402A-1147-4EAA-B7C0-C12BE755CC2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0A9FC-7129-4970-8FB5-C01D31889AC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08E9A5-D4EA-4715-BD86-3C92136010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25718-0065-487E-9962-901CBF8E643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DD2C82-4503-4865-BC9F-0264621A177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F4798-3108-4C36-A6E1-E8979B9F566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302963-961C-4D90-B2E8-F218AD24857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1781075-7054-46DB-85A5-920F2D08048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785813" y="163513"/>
            <a:ext cx="8229600" cy="836612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Lk.2:1-14 Jēzus piedzimšana</a:t>
            </a:r>
          </a:p>
        </p:txBody>
      </p:sp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323850" y="620713"/>
            <a:ext cx="8229600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4400" b="1"/>
          </a:p>
        </p:txBody>
      </p:sp>
      <p:pic>
        <p:nvPicPr>
          <p:cNvPr id="2052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60425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02158C-99A8-4C5B-AFC2-75088FC89EBF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8" name="irc_mi" descr="Christma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071546"/>
            <a:ext cx="8580932" cy="5643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5" name="Rectangle 3"/>
          <p:cNvSpPr>
            <a:spLocks noChangeArrowheads="1"/>
          </p:cNvSpPr>
          <p:nvPr/>
        </p:nvSpPr>
        <p:spPr bwMode="auto">
          <a:xfrm>
            <a:off x="5580063" y="765175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>
                <a:latin typeface="Verdana" pitchFamily="34" charset="0"/>
              </a:rPr>
              <a:t>māc. Roberts Otomers</a:t>
            </a:r>
          </a:p>
        </p:txBody>
      </p:sp>
      <p:sp>
        <p:nvSpPr>
          <p:cNvPr id="2056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25.dec.2022.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idx="1"/>
          </p:nvPr>
        </p:nvSpPr>
        <p:spPr>
          <a:xfrm>
            <a:off x="28525" y="216023"/>
            <a:ext cx="9115475" cy="692697"/>
          </a:xfrm>
        </p:spPr>
        <p:txBody>
          <a:bodyPr>
            <a:normAutofit fontScale="85000" lnSpcReduction="10000"/>
          </a:bodyPr>
          <a:lstStyle/>
          <a:p>
            <a:pPr marL="274320" indent="-274320" algn="ctr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lv-LV" sz="3600" b="1" dirty="0" smtClean="0"/>
              <a:t>Kas ir lielākais šķērslis </a:t>
            </a:r>
            <a:r>
              <a:rPr lang="lv-LV" sz="3600" b="1" dirty="0" smtClean="0"/>
              <a:t>mums nonākt debesīs?</a:t>
            </a:r>
            <a:endParaRPr lang="lv-LV" sz="11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4" name="Picture 4" descr="Will you really go to Heaven when you die? | Discover the Bible's answers  about the afterlife."/>
          <p:cNvPicPr>
            <a:picLocks noChangeAspect="1" noChangeArrowheads="1"/>
          </p:cNvPicPr>
          <p:nvPr/>
        </p:nvPicPr>
        <p:blipFill>
          <a:blip r:embed="rId3" cstate="print"/>
          <a:srcRect r="57752"/>
          <a:stretch>
            <a:fillRect/>
          </a:stretch>
        </p:blipFill>
        <p:spPr bwMode="auto">
          <a:xfrm flipH="1">
            <a:off x="0" y="764705"/>
            <a:ext cx="9144000" cy="6093296"/>
          </a:xfrm>
          <a:prstGeom prst="rect">
            <a:avLst/>
          </a:prstGeom>
          <a:noFill/>
        </p:spPr>
      </p:pic>
      <p:pic>
        <p:nvPicPr>
          <p:cNvPr id="20488" name="Picture 8" descr="A Pep Talk from the Wall You Hit | The New Yorker"/>
          <p:cNvPicPr>
            <a:picLocks noChangeAspect="1" noChangeArrowheads="1"/>
          </p:cNvPicPr>
          <p:nvPr/>
        </p:nvPicPr>
        <p:blipFill>
          <a:blip r:embed="rId4" cstate="print"/>
          <a:srcRect r="50755"/>
          <a:stretch>
            <a:fillRect/>
          </a:stretch>
        </p:blipFill>
        <p:spPr bwMode="auto">
          <a:xfrm>
            <a:off x="1907704" y="1052737"/>
            <a:ext cx="3384376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Picture 10" descr="golden city of Heaven imag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908720"/>
            <a:ext cx="3995936" cy="41298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-72009" y="5661248"/>
            <a:ext cx="939653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Tas</a:t>
            </a:r>
            <a:r>
              <a:rPr kumimoji="0" lang="lv-LV" sz="28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nav labo darbu trūkums!</a:t>
            </a:r>
          </a:p>
          <a:p>
            <a:pPr marL="274320" marR="0" lvl="0" indent="-27432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lv-LV" sz="2800" b="1" kern="0" dirty="0" smtClean="0">
                <a:solidFill>
                  <a:srgbClr val="000000"/>
                </a:solidFill>
                <a:latin typeface="+mn-lt"/>
              </a:rPr>
              <a:t>Tie ir mūsu grēki, kas mūs šķir no debesīm!</a:t>
            </a:r>
          </a:p>
          <a:p>
            <a:pPr marL="274320" marR="0" lvl="0" indent="-27432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kumimoji="0" lang="lv-LV" sz="28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Grēku problēmu var atrisināt tikai ar </a:t>
            </a:r>
            <a:r>
              <a:rPr kumimoji="0" lang="lv-LV" sz="28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nožēlu un ticību.</a:t>
            </a:r>
            <a:endParaRPr kumimoji="0" lang="lv-LV" sz="2800" b="1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endParaRPr kumimoji="0" lang="lv-LV" sz="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80535B-F519-48E4-8257-A492CD5587C2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1983"/>
            <a:ext cx="9144000" cy="620713"/>
          </a:xfrm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lv-LV" sz="5400" b="1" kern="1200" dirty="0" smtClean="0">
                <a:solidFill>
                  <a:schemeClr val="tx1"/>
                </a:solidFill>
              </a:rPr>
              <a:t>Krusts = Lielā apmaiņa</a:t>
            </a:r>
          </a:p>
        </p:txBody>
      </p:sp>
      <p:pic>
        <p:nvPicPr>
          <p:cNvPr id="8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152128"/>
            <a:ext cx="4203136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original-si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348880"/>
            <a:ext cx="2150063" cy="2150063"/>
          </a:xfrm>
          <a:prstGeom prst="rect">
            <a:avLst/>
          </a:prstGeom>
        </p:spPr>
      </p:pic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0" y="1628800"/>
            <a:ext cx="2771800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600" b="1" i="0" u="none" strike="noStrike" kern="0" cap="none" spc="0" normalizeH="0" baseline="0" noProof="0" dirty="0" smtClean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Mūsu grēki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Right Arrow 10"/>
          <p:cNvSpPr/>
          <p:nvPr/>
        </p:nvSpPr>
        <p:spPr bwMode="auto">
          <a:xfrm>
            <a:off x="2411760" y="3212976"/>
            <a:ext cx="792088" cy="79208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ight Arrow 11"/>
          <p:cNvSpPr/>
          <p:nvPr/>
        </p:nvSpPr>
        <p:spPr bwMode="auto">
          <a:xfrm>
            <a:off x="5076056" y="2708920"/>
            <a:ext cx="792088" cy="79208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1881620"/>
            <a:ext cx="2232720" cy="19794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6156176" y="1080095"/>
            <a:ext cx="2771800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600" b="1" i="0" u="none" strike="noStrike" kern="0" cap="none" spc="0" normalizeH="0" baseline="0" noProof="0" dirty="0" smtClean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Grēku</a:t>
            </a:r>
            <a:r>
              <a:rPr kumimoji="0" lang="lv-LV" sz="3600" b="1" i="0" u="none" strike="noStrike" kern="0" cap="none" spc="0" normalizeH="0" noProof="0" dirty="0" smtClean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 piedošana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6" name="Picture 15" descr="heaven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56176" y="3861048"/>
            <a:ext cx="2520280" cy="2520280"/>
          </a:xfrm>
          <a:prstGeom prst="rect">
            <a:avLst/>
          </a:prstGeom>
        </p:spPr>
      </p:pic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5220072" y="6237287"/>
            <a:ext cx="3923928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600" b="1" i="0" u="none" strike="noStrike" kern="0" cap="none" spc="0" normalizeH="0" baseline="0" noProof="0" dirty="0" smtClean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Mūžīgā dzīvība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Right Arrow 17"/>
          <p:cNvSpPr/>
          <p:nvPr/>
        </p:nvSpPr>
        <p:spPr bwMode="auto">
          <a:xfrm>
            <a:off x="5148064" y="4797152"/>
            <a:ext cx="792088" cy="79208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1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10" grpId="0"/>
      <p:bldP spid="11" grpId="0" animBg="1"/>
      <p:bldP spid="12" grpId="0" animBg="1"/>
      <p:bldP spid="14" grpId="0"/>
      <p:bldP spid="17" grpId="0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357188" y="0"/>
            <a:ext cx="9501188" cy="1643063"/>
          </a:xfrm>
        </p:spPr>
        <p:txBody>
          <a:bodyPr/>
          <a:lstStyle/>
          <a:p>
            <a:pPr algn="just"/>
            <a:r>
              <a:rPr lang="lv-LV" sz="2600" i="1" smtClean="0"/>
              <a:t>12 Lūk jums šī zīme: jūs atradīsiet bērniņu autos ietītu un silē gulošu.“ 13 Un piepeši tur pie eņģeļa bija redzama debespulku draudze; tie slavēja Dievu un sacīja: 14 "Gods Dievam augstībā, un miers virs zemes cilvēkiem, pie kā Viņam labs prāts."</a:t>
            </a:r>
            <a:endParaRPr lang="en-US" sz="2600" i="1" smtClean="0"/>
          </a:p>
        </p:txBody>
      </p:sp>
      <p:sp>
        <p:nvSpPr>
          <p:cNvPr id="1024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F96CCDF-8146-43E7-B24C-B11C4A4228F7}" type="slidenum">
              <a:rPr lang="lv-LV" smtClean="0"/>
              <a:pPr/>
              <a:t>12</a:t>
            </a:fld>
            <a:endParaRPr lang="lv-LV" smtClean="0"/>
          </a:p>
        </p:txBody>
      </p:sp>
      <p:pic>
        <p:nvPicPr>
          <p:cNvPr id="10248" name="Picture 8" descr="http://www.basicchristian.org/christmas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97958"/>
            <a:ext cx="9144000" cy="4860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Speech Bubble: Oval 7">
            <a:extLst>
              <a:ext uri="{FF2B5EF4-FFF2-40B4-BE49-F238E27FC236}">
                <a16:creationId xmlns:a16="http://schemas.microsoft.com/office/drawing/2014/main" xmlns="" id="{CC9677EA-954C-47FC-9EC0-C1BF0E8EBCDD}"/>
              </a:ext>
            </a:extLst>
          </p:cNvPr>
          <p:cNvSpPr/>
          <p:nvPr/>
        </p:nvSpPr>
        <p:spPr>
          <a:xfrm flipH="1">
            <a:off x="0" y="3284984"/>
            <a:ext cx="3923928" cy="86409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Gods Dievam augstībā!</a:t>
            </a:r>
            <a:endParaRPr lang="lv-LV" sz="2800" b="1" dirty="0">
              <a:solidFill>
                <a:schemeClr val="tx1"/>
              </a:solidFill>
            </a:endParaRPr>
          </a:p>
        </p:txBody>
      </p:sp>
      <p:sp>
        <p:nvSpPr>
          <p:cNvPr id="12" name="Speech Bubble: Oval 7">
            <a:extLst>
              <a:ext uri="{FF2B5EF4-FFF2-40B4-BE49-F238E27FC236}">
                <a16:creationId xmlns:a16="http://schemas.microsoft.com/office/drawing/2014/main" xmlns="" id="{CC9677EA-954C-47FC-9EC0-C1BF0E8EBCDD}"/>
              </a:ext>
            </a:extLst>
          </p:cNvPr>
          <p:cNvSpPr/>
          <p:nvPr/>
        </p:nvSpPr>
        <p:spPr>
          <a:xfrm>
            <a:off x="4895528" y="3212976"/>
            <a:ext cx="4248472" cy="100811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Miers virs zemes cilvēkiem</a:t>
            </a:r>
            <a:endParaRPr lang="lv-LV" sz="2800" b="1" dirty="0">
              <a:solidFill>
                <a:schemeClr val="tx1"/>
              </a:solidFill>
            </a:endParaRPr>
          </a:p>
        </p:txBody>
      </p:sp>
      <p:sp>
        <p:nvSpPr>
          <p:cNvPr id="13" name="Speech Bubble: Oval 7">
            <a:extLst>
              <a:ext uri="{FF2B5EF4-FFF2-40B4-BE49-F238E27FC236}">
                <a16:creationId xmlns:a16="http://schemas.microsoft.com/office/drawing/2014/main" xmlns="" id="{CC9677EA-954C-47FC-9EC0-C1BF0E8EBCDD}"/>
              </a:ext>
            </a:extLst>
          </p:cNvPr>
          <p:cNvSpPr/>
          <p:nvPr/>
        </p:nvSpPr>
        <p:spPr>
          <a:xfrm>
            <a:off x="4895528" y="4581128"/>
            <a:ext cx="4248472" cy="100811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Pie kā Dievam labs prāts</a:t>
            </a:r>
            <a:endParaRPr lang="lv-LV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 autoUpdateAnimBg="0" advAuto="0"/>
      <p:bldP spid="11" grpId="0" animBg="1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69215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Noslēgums</a:t>
            </a:r>
          </a:p>
        </p:txBody>
      </p:sp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0" y="404664"/>
            <a:ext cx="4860032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lv-LV" sz="3000" dirty="0" smtClean="0"/>
              <a:t>Vai </a:t>
            </a:r>
            <a:r>
              <a:rPr lang="lv-LV" sz="3000" b="1" dirty="0" smtClean="0"/>
              <a:t>Dievs</a:t>
            </a:r>
            <a:r>
              <a:rPr lang="lv-LV" sz="3000" dirty="0" smtClean="0"/>
              <a:t> varēja </a:t>
            </a:r>
            <a:r>
              <a:rPr lang="lv-LV" sz="3000" b="1" dirty="0" smtClean="0"/>
              <a:t>atrast</a:t>
            </a:r>
            <a:r>
              <a:rPr lang="lv-LV" sz="3000" dirty="0" smtClean="0"/>
              <a:t> kādu citu, vēl </a:t>
            </a:r>
            <a:r>
              <a:rPr lang="lv-LV" sz="3000" b="1" dirty="0" smtClean="0"/>
              <a:t>labāku veidu</a:t>
            </a:r>
            <a:r>
              <a:rPr lang="lv-LV" sz="3000" dirty="0" smtClean="0"/>
              <a:t>, lai </a:t>
            </a:r>
            <a:r>
              <a:rPr lang="lv-LV" sz="3000" b="1" dirty="0" smtClean="0"/>
              <a:t>mums parādītu</a:t>
            </a:r>
            <a:r>
              <a:rPr lang="lv-LV" sz="3000" dirty="0" smtClean="0"/>
              <a:t>, ka </a:t>
            </a:r>
            <a:r>
              <a:rPr lang="lv-LV" sz="3000" b="1" dirty="0" smtClean="0"/>
              <a:t>Viņš</a:t>
            </a:r>
            <a:r>
              <a:rPr lang="lv-LV" sz="3000" dirty="0" smtClean="0"/>
              <a:t> ir </a:t>
            </a:r>
            <a:r>
              <a:rPr lang="lv-LV" sz="3000" b="1" dirty="0" smtClean="0"/>
              <a:t>žēlīgs</a:t>
            </a:r>
            <a:r>
              <a:rPr lang="lv-LV" sz="3000" dirty="0" smtClean="0"/>
              <a:t> pat visiem </a:t>
            </a:r>
            <a:r>
              <a:rPr lang="lv-LV" sz="3000" b="1" dirty="0" smtClean="0"/>
              <a:t>zemajiem</a:t>
            </a:r>
            <a:r>
              <a:rPr lang="lv-LV" sz="3000" dirty="0" smtClean="0"/>
              <a:t> un pasaules </a:t>
            </a:r>
            <a:r>
              <a:rPr lang="lv-LV" sz="3000" b="1" dirty="0" smtClean="0"/>
              <a:t>nicinātajiem</a:t>
            </a:r>
            <a:r>
              <a:rPr lang="lv-LV" sz="3000" dirty="0" smtClean="0"/>
              <a:t>, kā parādot šo </a:t>
            </a:r>
            <a:r>
              <a:rPr lang="lv-LV" sz="3000" b="1" dirty="0" smtClean="0"/>
              <a:t>nabadzības apņemto piedzimšanu</a:t>
            </a:r>
            <a:r>
              <a:rPr lang="lv-LV" sz="3000" dirty="0" smtClean="0"/>
              <a:t>, par kuru </a:t>
            </a:r>
            <a:r>
              <a:rPr lang="lv-LV" sz="3000" b="1" dirty="0" smtClean="0"/>
              <a:t>priecājas</a:t>
            </a:r>
            <a:r>
              <a:rPr lang="lv-LV" sz="3000" dirty="0" smtClean="0"/>
              <a:t> visi </a:t>
            </a:r>
            <a:r>
              <a:rPr lang="lv-LV" sz="3000" b="1" dirty="0" smtClean="0"/>
              <a:t>eņģeļi</a:t>
            </a:r>
            <a:r>
              <a:rPr lang="lv-LV" sz="3000" dirty="0" smtClean="0"/>
              <a:t> </a:t>
            </a:r>
            <a:r>
              <a:rPr lang="lv-LV" sz="3000" b="1" dirty="0" smtClean="0"/>
              <a:t>debesīs</a:t>
            </a:r>
            <a:r>
              <a:rPr lang="lv-LV" sz="3000" dirty="0" smtClean="0"/>
              <a:t> un </a:t>
            </a:r>
            <a:r>
              <a:rPr lang="lv-LV" sz="3000" b="1" dirty="0" smtClean="0"/>
              <a:t>visi</a:t>
            </a:r>
            <a:r>
              <a:rPr lang="lv-LV" sz="3000" dirty="0" smtClean="0"/>
              <a:t> </a:t>
            </a:r>
            <a:r>
              <a:rPr lang="lv-LV" sz="3000" b="1" dirty="0" smtClean="0"/>
              <a:t>ticīgie</a:t>
            </a:r>
            <a:r>
              <a:rPr lang="lv-LV" sz="3000" dirty="0" smtClean="0"/>
              <a:t> uz zemes </a:t>
            </a:r>
            <a:r>
              <a:rPr lang="lv-LV" sz="3000" b="1" dirty="0" smtClean="0"/>
              <a:t>līdz šai dienai</a:t>
            </a:r>
            <a:r>
              <a:rPr lang="lv-LV" sz="3000" dirty="0" smtClean="0"/>
              <a:t>!</a:t>
            </a:r>
          </a:p>
          <a:p>
            <a:pPr>
              <a:buFont typeface="Wingdings" pitchFamily="2" charset="2"/>
              <a:buChar char="§"/>
            </a:pPr>
            <a:r>
              <a:rPr lang="lv-LV" sz="3000" dirty="0" smtClean="0"/>
              <a:t>Kas </a:t>
            </a:r>
            <a:r>
              <a:rPr lang="lv-LV" sz="3000" b="1" dirty="0" smtClean="0"/>
              <a:t>pasaulē tiek nicināts</a:t>
            </a:r>
            <a:r>
              <a:rPr lang="lv-LV" sz="3000" dirty="0" smtClean="0"/>
              <a:t>, to </a:t>
            </a:r>
            <a:r>
              <a:rPr lang="lv-LV" sz="3000" b="1" dirty="0" smtClean="0"/>
              <a:t>Dievs</a:t>
            </a:r>
            <a:r>
              <a:rPr lang="lv-LV" sz="3000" dirty="0" smtClean="0"/>
              <a:t> var </a:t>
            </a:r>
            <a:r>
              <a:rPr lang="lv-LV" sz="3000" b="1" dirty="0" smtClean="0"/>
              <a:t>pagodināt ar lielu prieku</a:t>
            </a:r>
            <a:r>
              <a:rPr lang="lv-LV" sz="3000" dirty="0" smtClean="0"/>
              <a:t>!</a:t>
            </a:r>
            <a:r>
              <a:rPr lang="lv-LV" sz="3000" dirty="0" smtClean="0"/>
              <a:t> </a:t>
            </a:r>
            <a:endParaRPr lang="lv-LV" sz="3000" dirty="0"/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FA4784-9EED-43E1-A033-ACEC5C9DB0FD}" type="slidenum">
              <a:rPr lang="lv-LV" smtClean="0"/>
              <a:pPr/>
              <a:t>13</a:t>
            </a:fld>
            <a:endParaRPr lang="lv-LV" smtClean="0"/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764704"/>
            <a:ext cx="5076056" cy="52292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2D1991C-E1B9-4433-9186-E424A071D7EF}" type="slidenum">
              <a:rPr lang="lv-LV" smtClean="0"/>
              <a:pPr/>
              <a:t>14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163513"/>
            <a:ext cx="8229600" cy="836612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Lk.2:1-14 Jēzus piedzimšana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928688"/>
            <a:ext cx="9288463" cy="5929312"/>
          </a:xfrm>
        </p:spPr>
        <p:txBody>
          <a:bodyPr/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lv-LV" sz="2400" dirty="0" smtClean="0"/>
              <a:t>    1 Tajās dienās nāca no ķeizara Augusta pavēle pierakstīt visus valsts iedzīvotājus. 2 Šī pirmā uzrakstīšana notika laikā, kad Sīrijā valdīja </a:t>
            </a:r>
            <a:r>
              <a:rPr lang="lv-LV" sz="2400" dirty="0" err="1" smtClean="0"/>
              <a:t>Kirenijs</a:t>
            </a:r>
            <a:r>
              <a:rPr lang="lv-LV" sz="2400" dirty="0" smtClean="0"/>
              <a:t>. 3 Un visi devās ceļā, lai tiktu pierakstīti, katrs uz savu pilsētu.  4 Arī Jāzeps no Galilejas, no Nacaret9es pilsētas, gāja uz Jūdeju, uz Dāvida pilsētu, ko sauc </a:t>
            </a:r>
            <a:r>
              <a:rPr lang="lv-LV" sz="2400" dirty="0" err="1" smtClean="0"/>
              <a:t>Bētleme</a:t>
            </a:r>
            <a:r>
              <a:rPr lang="lv-LV" sz="2400" dirty="0" smtClean="0"/>
              <a:t>, tāpēc ka viņš bija no Dāvida nama un dzimtas, 5 lai tiktu pierakstīts kopā ar Mariju, savu saderināto sievu, kas bija grūta. 6 Un, viņiem tur esot, viņai laiks pienāca dzemdēt. 7 Un viņa dzemdēja Dēlu, savu pirmdzimto, ietina Viņu autiņos un guldīja silē, jo tiem nebija vietas augšistabā. 8 Tajā pašā apvidū gani nomodā zem klajas debess sargāja savus ganāmpulkus. 9 Un Kunga eņģelis tiem piestājās, un Tā Kunga godība viņus apmirdzēja, un tie ļoti izbijās. 10 Un Eņģelis tiem sacīja: "Nebīstieties, redziet, es jums pasludinu lielu prieku, kas būs visiem ļaudīm, 11 jo jums šodien Dāvida pilsētā ir dzimis Pestītājs, kas ir Kristus, Tas Kungs. 12 Lūk jums šī zīme: jūs atradīsiet bērniņu autos ietītu un silē gulošu.“ 13 Un piepeši tur pie eņģeļa bija redzama </a:t>
            </a:r>
            <a:r>
              <a:rPr lang="lv-LV" sz="2400" dirty="0" err="1" smtClean="0"/>
              <a:t>debespulku</a:t>
            </a:r>
            <a:r>
              <a:rPr lang="lv-LV" sz="2400" dirty="0" smtClean="0"/>
              <a:t> draudze; tie slavēja Dievu un sacīja: 14 "Gods Dievam augstībā, un miers virs zemes cilvēkiem, pie kā Viņam labs prāts."</a:t>
            </a:r>
          </a:p>
        </p:txBody>
      </p:sp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323850" y="620713"/>
            <a:ext cx="8229600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4400" b="1"/>
          </a:p>
        </p:txBody>
      </p:sp>
      <p:pic>
        <p:nvPicPr>
          <p:cNvPr id="3077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60425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132D090-A705-49B9-AD43-AA44BFD30A37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9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25.dec.2022.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Kā Jēzus piedzimšana tiek uztverta?</a:t>
            </a:r>
            <a:endParaRPr lang="lv-LV" sz="4000" b="1" dirty="0" smtClean="0">
              <a:solidFill>
                <a:schemeClr val="tx1"/>
              </a:solidFill>
            </a:endParaRPr>
          </a:p>
        </p:txBody>
      </p:sp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0" y="1412776"/>
            <a:ext cx="4572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600" b="1" dirty="0" smtClean="0"/>
              <a:t>Virs zemes</a:t>
            </a:r>
            <a:endParaRPr lang="lv-LV" sz="3600" b="1" dirty="0"/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FA4784-9EED-43E1-A033-ACEC5C9DB0FD}" type="slidenum">
              <a:rPr lang="lv-LV" smtClean="0"/>
              <a:pPr/>
              <a:t>3</a:t>
            </a:fld>
            <a:endParaRPr lang="lv-LV" smtClean="0"/>
          </a:p>
        </p:txBody>
      </p:sp>
      <p:sp>
        <p:nvSpPr>
          <p:cNvPr id="8" name="Down Arrow 7"/>
          <p:cNvSpPr/>
          <p:nvPr/>
        </p:nvSpPr>
        <p:spPr>
          <a:xfrm rot="2141822">
            <a:off x="2116099" y="768385"/>
            <a:ext cx="1008112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 rot="19590163">
            <a:off x="5786978" y="761089"/>
            <a:ext cx="1008112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Angels Photo: Angels With The Baby Jesus | Feliz navidad jesús, Oración  navideña, Cumpleaños de jesús"/>
          <p:cNvPicPr>
            <a:picLocks noChangeAspect="1" noChangeArrowheads="1"/>
          </p:cNvPicPr>
          <p:nvPr/>
        </p:nvPicPr>
        <p:blipFill>
          <a:blip r:embed="rId2" cstate="print"/>
          <a:srcRect l="7195" r="7904"/>
          <a:stretch>
            <a:fillRect/>
          </a:stretch>
        </p:blipFill>
        <p:spPr bwMode="auto">
          <a:xfrm>
            <a:off x="4895528" y="2060848"/>
            <a:ext cx="4248472" cy="4797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4932040" y="1412776"/>
            <a:ext cx="39959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600" b="1" dirty="0" smtClean="0"/>
              <a:t>Debesu valstībā</a:t>
            </a:r>
            <a:endParaRPr lang="lv-LV" sz="3600" b="1" dirty="0"/>
          </a:p>
        </p:txBody>
      </p:sp>
      <p:pic>
        <p:nvPicPr>
          <p:cNvPr id="3076" name="Picture 4" descr="Questions People Have About the Birth of Jesus - LetterPi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60848"/>
            <a:ext cx="4668011" cy="4797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0"/>
            <a:ext cx="9429750" cy="1214438"/>
          </a:xfrm>
        </p:spPr>
        <p:txBody>
          <a:bodyPr/>
          <a:lstStyle/>
          <a:p>
            <a:pPr algn="just"/>
            <a:r>
              <a:rPr lang="lv-LV" sz="2600" i="1" smtClean="0"/>
              <a:t>4 Arī Jāzeps no Galilejas, no Nacaretes pilsētas, gāja uz Jūdeju, uz Dāvida pilsētu, ko sauc Bētleme, tāpēc ka viņš bija no Dāvida nama un dzimtas, 5 lai tiktu pierakstīts kopā ar Mariju, savu saderināto sievu, kas bija grūta.</a:t>
            </a:r>
            <a:endParaRPr lang="en-US" sz="2600" i="1" smtClean="0"/>
          </a:p>
        </p:txBody>
      </p:sp>
      <p:sp>
        <p:nvSpPr>
          <p:cNvPr id="614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1DBAF1E-DD74-4B17-8D8B-3E7ED5484752}" type="slidenum">
              <a:rPr lang="lv-LV" smtClean="0"/>
              <a:pPr/>
              <a:t>4</a:t>
            </a:fld>
            <a:endParaRPr lang="lv-LV" smtClean="0"/>
          </a:p>
        </p:txBody>
      </p:sp>
      <p:pic>
        <p:nvPicPr>
          <p:cNvPr id="8194" name="Picture 2" descr="The Chronicles of Mary and Joseph: An Angel Comes to Galilee – Christmas is  Coming 10 | Meridian Magaz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21160"/>
            <a:ext cx="9144000" cy="5064224"/>
          </a:xfrm>
          <a:prstGeom prst="rect">
            <a:avLst/>
          </a:prstGeom>
          <a:noFill/>
        </p:spPr>
      </p:pic>
      <p:sp>
        <p:nvSpPr>
          <p:cNvPr id="7" name="Hexagon 6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0" y="1700808"/>
            <a:ext cx="7920880" cy="1008112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Cik </a:t>
            </a:r>
            <a:r>
              <a:rPr lang="lv-LV" sz="2800" b="1" dirty="0" smtClean="0">
                <a:solidFill>
                  <a:schemeClr val="tx1"/>
                </a:solidFill>
              </a:rPr>
              <a:t>vienkārši </a:t>
            </a:r>
            <a:r>
              <a:rPr lang="lv-LV" sz="2800" b="1" dirty="0" smtClean="0">
                <a:solidFill>
                  <a:schemeClr val="tx1"/>
                </a:solidFill>
              </a:rPr>
              <a:t>uz zemes </a:t>
            </a:r>
            <a:r>
              <a:rPr lang="lv-LV" sz="2800" dirty="0" smtClean="0">
                <a:solidFill>
                  <a:schemeClr val="tx1"/>
                </a:solidFill>
              </a:rPr>
              <a:t>izskatās lietas, kas </a:t>
            </a:r>
            <a:r>
              <a:rPr lang="lv-LV" sz="2800" b="1" dirty="0" smtClean="0">
                <a:solidFill>
                  <a:schemeClr val="tx1"/>
                </a:solidFill>
              </a:rPr>
              <a:t>Dievam ir </a:t>
            </a:r>
            <a:r>
              <a:rPr lang="lv-LV" sz="2800" b="1" dirty="0" smtClean="0">
                <a:solidFill>
                  <a:schemeClr val="tx1"/>
                </a:solidFill>
              </a:rPr>
              <a:t>lielas, </a:t>
            </a:r>
            <a:r>
              <a:rPr lang="lv-LV" sz="2800" dirty="0" smtClean="0">
                <a:solidFill>
                  <a:schemeClr val="tx1"/>
                </a:solidFill>
              </a:rPr>
              <a:t>nozīmīgas!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xmlns="" id="{192219C9-2F78-4012-81D0-33D71737AF3C}"/>
              </a:ext>
            </a:extLst>
          </p:cNvPr>
          <p:cNvSpPr/>
          <p:nvPr/>
        </p:nvSpPr>
        <p:spPr>
          <a:xfrm>
            <a:off x="3212232" y="4992007"/>
            <a:ext cx="5931768" cy="1865993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Marija</a:t>
            </a:r>
            <a:r>
              <a:rPr lang="lv-LV" sz="2800" dirty="0" smtClean="0">
                <a:solidFill>
                  <a:schemeClr val="tx1"/>
                </a:solidFill>
              </a:rPr>
              <a:t> </a:t>
            </a:r>
            <a:r>
              <a:rPr lang="lv-LV" sz="2800" b="1" dirty="0" smtClean="0">
                <a:solidFill>
                  <a:schemeClr val="tx1"/>
                </a:solidFill>
              </a:rPr>
              <a:t>nabadzīga</a:t>
            </a:r>
            <a:r>
              <a:rPr lang="lv-LV" sz="2800" dirty="0" smtClean="0">
                <a:solidFill>
                  <a:schemeClr val="tx1"/>
                </a:solidFill>
              </a:rPr>
              <a:t> jauna sieviete stāvoklī. Nevienam nav zināms </a:t>
            </a:r>
            <a:r>
              <a:rPr lang="lv-LV" sz="2800" b="1" dirty="0" smtClean="0">
                <a:solidFill>
                  <a:schemeClr val="tx1"/>
                </a:solidFill>
              </a:rPr>
              <a:t>lielais brīnums</a:t>
            </a:r>
            <a:r>
              <a:rPr lang="lv-LV" sz="2800" dirty="0" smtClean="0">
                <a:solidFill>
                  <a:schemeClr val="tx1"/>
                </a:solidFill>
              </a:rPr>
              <a:t>, ko viņa nes sevī!</a:t>
            </a:r>
            <a:endParaRPr lang="lv-LV" sz="2800" dirty="0" smtClean="0">
              <a:solidFill>
                <a:schemeClr val="tx1"/>
              </a:solidFill>
            </a:endParaRPr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4499992" y="3068960"/>
            <a:ext cx="4644008" cy="1425914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Viņa būtu </a:t>
            </a:r>
            <a:r>
              <a:rPr lang="lv-LV" sz="2800" b="1" dirty="0" smtClean="0">
                <a:solidFill>
                  <a:schemeClr val="tx1"/>
                </a:solidFill>
              </a:rPr>
              <a:t>cienīga</a:t>
            </a:r>
            <a:r>
              <a:rPr lang="lv-LV" sz="2800" dirty="0" smtClean="0">
                <a:solidFill>
                  <a:schemeClr val="tx1"/>
                </a:solidFill>
              </a:rPr>
              <a:t> sēdēt </a:t>
            </a:r>
            <a:r>
              <a:rPr lang="lv-LV" sz="2800" b="1" dirty="0" smtClean="0">
                <a:solidFill>
                  <a:schemeClr val="tx1"/>
                </a:solidFill>
              </a:rPr>
              <a:t>zelta ratos</a:t>
            </a:r>
            <a:r>
              <a:rPr lang="lv-LV" sz="2800" dirty="0" smtClean="0">
                <a:solidFill>
                  <a:schemeClr val="tx1"/>
                </a:solidFill>
              </a:rPr>
              <a:t>, bet </a:t>
            </a:r>
            <a:r>
              <a:rPr lang="lv-LV" sz="2800" dirty="0" smtClean="0">
                <a:solidFill>
                  <a:schemeClr val="tx1"/>
                </a:solidFill>
              </a:rPr>
              <a:t>viņai </a:t>
            </a:r>
            <a:r>
              <a:rPr lang="lv-LV" sz="2800" b="1" dirty="0" smtClean="0">
                <a:solidFill>
                  <a:schemeClr val="tx1"/>
                </a:solidFill>
              </a:rPr>
              <a:t>jāiet kājām</a:t>
            </a:r>
            <a:r>
              <a:rPr lang="lv-LV" sz="2800" dirty="0" smtClean="0">
                <a:solidFill>
                  <a:schemeClr val="tx1"/>
                </a:solidFill>
              </a:rPr>
              <a:t>.</a:t>
            </a:r>
            <a:endParaRPr lang="lv-LV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357188" y="0"/>
            <a:ext cx="9501188" cy="1500188"/>
          </a:xfrm>
        </p:spPr>
        <p:txBody>
          <a:bodyPr/>
          <a:lstStyle/>
          <a:p>
            <a:pPr algn="just">
              <a:buFontTx/>
              <a:buNone/>
            </a:pPr>
            <a:r>
              <a:rPr lang="lv-LV" sz="2800" smtClean="0"/>
              <a:t>    </a:t>
            </a:r>
            <a:r>
              <a:rPr lang="lv-LV" sz="2800" i="1" smtClean="0"/>
              <a:t>6 Un, viņiem tur esot, viņai laiks pienāca dzemdēt. 7 Un viņa dzemdēja Dēlu, savu pirmdzimto, ietina Viņu autiņos un guldīja silē, jo tiem nebija vietas augšistabā.</a:t>
            </a:r>
            <a:endParaRPr lang="lv-LV" sz="2600" i="1" smtClean="0"/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F5FFFC-D318-47B3-B375-BD98F9A5B76D}" type="slidenum">
              <a:rPr lang="lv-LV" smtClean="0"/>
              <a:pPr/>
              <a:t>5</a:t>
            </a:fld>
            <a:endParaRPr lang="lv-LV" smtClean="0"/>
          </a:p>
        </p:txBody>
      </p:sp>
      <p:pic>
        <p:nvPicPr>
          <p:cNvPr id="7170" name="Picture 2" descr="The Birth of Jesus is not a Fairytale! – Archdiocese of Mal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56050"/>
            <a:ext cx="9143999" cy="5401949"/>
          </a:xfrm>
          <a:prstGeom prst="rect">
            <a:avLst/>
          </a:prstGeom>
          <a:noFill/>
        </p:spPr>
      </p:pic>
      <p:sp>
        <p:nvSpPr>
          <p:cNvPr id="7" name="Hexagon 6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4067944" y="1556792"/>
            <a:ext cx="5076056" cy="1224136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Kad viņi nonāk </a:t>
            </a:r>
            <a:r>
              <a:rPr lang="lv-LV" sz="2800" dirty="0" err="1" smtClean="0">
                <a:solidFill>
                  <a:schemeClr val="tx1"/>
                </a:solidFill>
              </a:rPr>
              <a:t>Betlemē</a:t>
            </a:r>
            <a:r>
              <a:rPr lang="lv-LV" sz="2800" dirty="0" smtClean="0">
                <a:solidFill>
                  <a:schemeClr val="tx1"/>
                </a:solidFill>
              </a:rPr>
              <a:t>, </a:t>
            </a:r>
            <a:r>
              <a:rPr lang="lv-LV" sz="2800" b="1" dirty="0" smtClean="0">
                <a:solidFill>
                  <a:schemeClr val="tx1"/>
                </a:solidFill>
              </a:rPr>
              <a:t>visi tur ir svarīgāki par viņiem</a:t>
            </a:r>
            <a:r>
              <a:rPr lang="lv-LV" sz="2800" dirty="0" smtClean="0">
                <a:solidFill>
                  <a:schemeClr val="tx1"/>
                </a:solidFill>
              </a:rPr>
              <a:t>!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3923928" y="5805264"/>
            <a:ext cx="5220072" cy="864096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Lopu kūts </a:t>
            </a:r>
            <a:r>
              <a:rPr lang="lv-LV" sz="2800" dirty="0" smtClean="0">
                <a:solidFill>
                  <a:schemeClr val="tx1"/>
                </a:solidFill>
              </a:rPr>
              <a:t>ir viņu </a:t>
            </a:r>
            <a:r>
              <a:rPr lang="lv-LV" sz="2800" b="1" dirty="0" smtClean="0">
                <a:solidFill>
                  <a:schemeClr val="tx1"/>
                </a:solidFill>
              </a:rPr>
              <a:t>galds</a:t>
            </a:r>
            <a:r>
              <a:rPr lang="lv-LV" sz="2800" dirty="0" smtClean="0">
                <a:solidFill>
                  <a:schemeClr val="tx1"/>
                </a:solidFill>
              </a:rPr>
              <a:t>, </a:t>
            </a:r>
            <a:r>
              <a:rPr lang="lv-LV" sz="2800" b="1" dirty="0" smtClean="0">
                <a:solidFill>
                  <a:schemeClr val="tx1"/>
                </a:solidFill>
              </a:rPr>
              <a:t>istaba</a:t>
            </a:r>
            <a:r>
              <a:rPr lang="lv-LV" sz="2800" dirty="0" smtClean="0">
                <a:solidFill>
                  <a:schemeClr val="tx1"/>
                </a:solidFill>
              </a:rPr>
              <a:t> un </a:t>
            </a:r>
            <a:r>
              <a:rPr lang="lv-LV" sz="2800" b="1" dirty="0" smtClean="0">
                <a:solidFill>
                  <a:schemeClr val="tx1"/>
                </a:solidFill>
              </a:rPr>
              <a:t>guļvieta</a:t>
            </a:r>
            <a:r>
              <a:rPr lang="lv-LV" sz="2800" dirty="0" smtClean="0">
                <a:solidFill>
                  <a:schemeClr val="tx1"/>
                </a:solidFill>
              </a:rPr>
              <a:t>.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0" y="4941168"/>
            <a:ext cx="3851920" cy="1728192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Bet vai </a:t>
            </a:r>
            <a:r>
              <a:rPr lang="lv-LV" sz="2800" b="1" dirty="0" smtClean="0">
                <a:solidFill>
                  <a:schemeClr val="tx1"/>
                </a:solidFill>
              </a:rPr>
              <a:t>tagad</a:t>
            </a:r>
            <a:r>
              <a:rPr lang="lv-LV" sz="2800" dirty="0" smtClean="0">
                <a:solidFill>
                  <a:schemeClr val="tx1"/>
                </a:solidFill>
              </a:rPr>
              <a:t> Marijai un Jāzepam </a:t>
            </a:r>
            <a:r>
              <a:rPr lang="lv-LV" sz="2800" b="1" dirty="0" smtClean="0">
                <a:solidFill>
                  <a:schemeClr val="tx1"/>
                </a:solidFill>
              </a:rPr>
              <a:t>kas pietrūkst</a:t>
            </a:r>
            <a:r>
              <a:rPr lang="lv-LV" sz="2800" dirty="0" smtClean="0">
                <a:solidFill>
                  <a:schemeClr val="tx1"/>
                </a:solidFill>
              </a:rPr>
              <a:t>?</a:t>
            </a:r>
            <a:endParaRPr lang="lv-LV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 autoUpdateAnimBg="0" advAuto="0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The Prophetic Purpose You Likely Never Knew About Jesus' Birth in Bethlehem  - Charisma Magazine"/>
          <p:cNvPicPr>
            <a:picLocks noChangeAspect="1" noChangeArrowheads="1"/>
          </p:cNvPicPr>
          <p:nvPr/>
        </p:nvPicPr>
        <p:blipFill>
          <a:blip r:embed="rId2" cstate="print"/>
          <a:srcRect r="8309"/>
          <a:stretch>
            <a:fillRect/>
          </a:stretch>
        </p:blipFill>
        <p:spPr bwMode="auto">
          <a:xfrm>
            <a:off x="0" y="692697"/>
            <a:ext cx="9144000" cy="6165304"/>
          </a:xfrm>
          <a:prstGeom prst="rect">
            <a:avLst/>
          </a:prstGeom>
          <a:noFill/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Vai pasaule atpazina Dieva Dēlu?</a:t>
            </a:r>
            <a:endParaRPr lang="lv-LV" sz="4000" b="1" dirty="0" smtClean="0">
              <a:solidFill>
                <a:schemeClr val="tx1"/>
              </a:solidFill>
            </a:endParaRP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FA4784-9EED-43E1-A033-ACEC5C9DB0FD}" type="slidenum">
              <a:rPr lang="lv-LV" smtClean="0"/>
              <a:pPr/>
              <a:t>6</a:t>
            </a:fld>
            <a:endParaRPr lang="lv-LV" smtClean="0"/>
          </a:p>
        </p:txBody>
      </p:sp>
      <p:sp>
        <p:nvSpPr>
          <p:cNvPr id="11" name="Hexagon 10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539552" y="764704"/>
            <a:ext cx="7920880" cy="1152128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Pasaule</a:t>
            </a:r>
            <a:r>
              <a:rPr lang="lv-LV" sz="2800" dirty="0" smtClean="0">
                <a:solidFill>
                  <a:schemeClr val="tx1"/>
                </a:solidFill>
              </a:rPr>
              <a:t> pat ar vislielāko </a:t>
            </a:r>
            <a:r>
              <a:rPr lang="lv-LV" sz="2800" b="1" dirty="0" smtClean="0">
                <a:solidFill>
                  <a:schemeClr val="tx1"/>
                </a:solidFill>
              </a:rPr>
              <a:t>gudrību</a:t>
            </a:r>
            <a:r>
              <a:rPr lang="lv-LV" sz="2800" dirty="0" smtClean="0">
                <a:solidFill>
                  <a:schemeClr val="tx1"/>
                </a:solidFill>
              </a:rPr>
              <a:t>, </a:t>
            </a:r>
            <a:r>
              <a:rPr lang="lv-LV" sz="2800" b="1" dirty="0" smtClean="0">
                <a:solidFill>
                  <a:schemeClr val="tx1"/>
                </a:solidFill>
              </a:rPr>
              <a:t>zināšanām</a:t>
            </a:r>
            <a:r>
              <a:rPr lang="lv-LV" sz="2800" dirty="0" smtClean="0">
                <a:solidFill>
                  <a:schemeClr val="tx1"/>
                </a:solidFill>
              </a:rPr>
              <a:t> un </a:t>
            </a:r>
            <a:r>
              <a:rPr lang="lv-LV" sz="2800" b="1" dirty="0" smtClean="0">
                <a:solidFill>
                  <a:schemeClr val="tx1"/>
                </a:solidFill>
              </a:rPr>
              <a:t>darbiem</a:t>
            </a:r>
            <a:r>
              <a:rPr lang="lv-LV" sz="2800" dirty="0" smtClean="0">
                <a:solidFill>
                  <a:schemeClr val="tx1"/>
                </a:solidFill>
              </a:rPr>
              <a:t> nespēja </a:t>
            </a:r>
            <a:r>
              <a:rPr lang="lv-LV" sz="2800" b="1" dirty="0" smtClean="0">
                <a:solidFill>
                  <a:schemeClr val="tx1"/>
                </a:solidFill>
              </a:rPr>
              <a:t>atpazīt RADĪTĀJA DĒLU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2" name="Hexagon 11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0" y="2924944"/>
            <a:ext cx="3923928" cy="3384376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Jēzum bija jāpiedzimst </a:t>
            </a:r>
            <a:r>
              <a:rPr lang="lv-LV" sz="2800" b="1" dirty="0" smtClean="0">
                <a:solidFill>
                  <a:schemeClr val="tx1"/>
                </a:solidFill>
              </a:rPr>
              <a:t>aukstā ziemā</a:t>
            </a:r>
            <a:r>
              <a:rPr lang="lv-LV" sz="2800" dirty="0" smtClean="0">
                <a:solidFill>
                  <a:schemeClr val="tx1"/>
                </a:solidFill>
              </a:rPr>
              <a:t>, </a:t>
            </a:r>
            <a:r>
              <a:rPr lang="lv-LV" sz="2800" b="1" dirty="0" smtClean="0">
                <a:solidFill>
                  <a:schemeClr val="tx1"/>
                </a:solidFill>
              </a:rPr>
              <a:t>svešā zemē</a:t>
            </a:r>
            <a:r>
              <a:rPr lang="lv-LV" sz="2800" dirty="0" smtClean="0">
                <a:solidFill>
                  <a:schemeClr val="tx1"/>
                </a:solidFill>
              </a:rPr>
              <a:t>, </a:t>
            </a:r>
            <a:r>
              <a:rPr lang="lv-LV" sz="2800" b="1" dirty="0" smtClean="0">
                <a:solidFill>
                  <a:schemeClr val="tx1"/>
                </a:solidFill>
              </a:rPr>
              <a:t>nabadzīgos</a:t>
            </a:r>
            <a:r>
              <a:rPr lang="lv-LV" sz="2800" dirty="0" smtClean="0">
                <a:solidFill>
                  <a:schemeClr val="tx1"/>
                </a:solidFill>
              </a:rPr>
              <a:t>, </a:t>
            </a:r>
            <a:r>
              <a:rPr lang="lv-LV" sz="2800" b="1" dirty="0" smtClean="0">
                <a:solidFill>
                  <a:schemeClr val="tx1"/>
                </a:solidFill>
              </a:rPr>
              <a:t>nožēlojamos</a:t>
            </a:r>
          </a:p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apstākļos</a:t>
            </a:r>
            <a:endParaRPr lang="lv-LV" sz="28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Debesis gavilē par Pestītāja nākšanu</a:t>
            </a:r>
            <a:endParaRPr lang="lv-LV" sz="4000" b="1" dirty="0" smtClean="0">
              <a:solidFill>
                <a:schemeClr val="tx1"/>
              </a:solidFill>
            </a:endParaRP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FA4784-9EED-43E1-A033-ACEC5C9DB0FD}" type="slidenum">
              <a:rPr lang="lv-LV" smtClean="0"/>
              <a:pPr/>
              <a:t>7</a:t>
            </a:fld>
            <a:endParaRPr lang="lv-LV" smtClean="0"/>
          </a:p>
        </p:txBody>
      </p:sp>
      <p:pic>
        <p:nvPicPr>
          <p:cNvPr id="7" name="Picture 2" descr="Angels Photo: Angels With The Baby Jesus | Feliz navidad jesús, Oración  navideña, Cumpleaños de jesús"/>
          <p:cNvPicPr>
            <a:picLocks noChangeAspect="1" noChangeArrowheads="1"/>
          </p:cNvPicPr>
          <p:nvPr/>
        </p:nvPicPr>
        <p:blipFill>
          <a:blip r:embed="rId2" cstate="print"/>
          <a:srcRect l="-709" r="-21"/>
          <a:stretch>
            <a:fillRect/>
          </a:stretch>
        </p:blipFill>
        <p:spPr bwMode="auto">
          <a:xfrm>
            <a:off x="0" y="908720"/>
            <a:ext cx="9144000" cy="576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Hexagon 7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5004048" y="2348880"/>
            <a:ext cx="4139952" cy="1512168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Kamēr </a:t>
            </a:r>
            <a:r>
              <a:rPr lang="lv-LV" sz="2800" b="1" dirty="0" smtClean="0">
                <a:solidFill>
                  <a:schemeClr val="tx1"/>
                </a:solidFill>
              </a:rPr>
              <a:t>virs zemes </a:t>
            </a:r>
            <a:r>
              <a:rPr lang="lv-LV" sz="2800" dirty="0" smtClean="0">
                <a:solidFill>
                  <a:schemeClr val="tx1"/>
                </a:solidFill>
              </a:rPr>
              <a:t>Jēzus atnākšana tiek </a:t>
            </a:r>
            <a:r>
              <a:rPr lang="lv-LV" sz="2800" b="1" dirty="0" smtClean="0">
                <a:solidFill>
                  <a:schemeClr val="tx1"/>
                </a:solidFill>
              </a:rPr>
              <a:t>nicināta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3923928" y="5993904"/>
            <a:ext cx="5220072" cy="864096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Debesīs</a:t>
            </a:r>
            <a:r>
              <a:rPr lang="lv-LV" sz="2800" dirty="0" smtClean="0">
                <a:solidFill>
                  <a:schemeClr val="tx1"/>
                </a:solidFill>
              </a:rPr>
              <a:t> tā tiek </a:t>
            </a:r>
            <a:r>
              <a:rPr lang="lv-LV" sz="2800" b="1" dirty="0" smtClean="0">
                <a:solidFill>
                  <a:schemeClr val="tx1"/>
                </a:solidFill>
              </a:rPr>
              <a:t>svinēta</a:t>
            </a:r>
            <a:r>
              <a:rPr lang="lv-LV" sz="2800" dirty="0" smtClean="0">
                <a:solidFill>
                  <a:schemeClr val="tx1"/>
                </a:solidFill>
              </a:rPr>
              <a:t> un </a:t>
            </a:r>
            <a:r>
              <a:rPr lang="lv-LV" sz="2800" b="1" dirty="0" smtClean="0">
                <a:solidFill>
                  <a:schemeClr val="tx1"/>
                </a:solidFill>
              </a:rPr>
              <a:t>1000x godināta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57188" y="-71438"/>
            <a:ext cx="9429751" cy="642938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lv-LV" i="1" smtClean="0"/>
              <a:t>    </a:t>
            </a:r>
            <a:r>
              <a:rPr lang="lv-LV" sz="2800" i="1" smtClean="0"/>
              <a:t>8 Tajā pašā apvidū gani nomodā zem klajas debess sargāja savus ganāmpulkus. 9 Un Kunga eņģelis tiem piestājās, un Tā Kunga godība viņus apmirdzēja, un tie ļoti izbijās. </a:t>
            </a:r>
            <a:endParaRPr lang="lv-LV" sz="3600" smtClean="0"/>
          </a:p>
        </p:txBody>
      </p:sp>
      <p:sp>
        <p:nvSpPr>
          <p:cNvPr id="819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ED6F13-AB75-41B1-9F06-6ECB11EEB7D1}" type="slidenum">
              <a:rPr lang="lv-LV" smtClean="0"/>
              <a:pPr/>
              <a:t>8</a:t>
            </a:fld>
            <a:endParaRPr lang="lv-LV" smtClean="0"/>
          </a:p>
        </p:txBody>
      </p:sp>
      <p:pic>
        <p:nvPicPr>
          <p:cNvPr id="9223" name="Picture 7" descr="http://www.scriptureseeds.org/blogs/Images/ShepherdsAnge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1844824"/>
            <a:ext cx="9228922" cy="50131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6" descr="http://www.christian-history.org/image-files/jeremiah-briggs-gabriel-mary-300px.jpg"/>
          <p:cNvPicPr>
            <a:picLocks noChangeAspect="1" noChangeArrowheads="1"/>
          </p:cNvPicPr>
          <p:nvPr/>
        </p:nvPicPr>
        <p:blipFill>
          <a:blip r:embed="rId3" cstate="print"/>
          <a:srcRect l="50000" b="45452"/>
          <a:stretch>
            <a:fillRect/>
          </a:stretch>
        </p:blipFill>
        <p:spPr bwMode="auto">
          <a:xfrm>
            <a:off x="5298837" y="1800200"/>
            <a:ext cx="3881675" cy="47971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Hexagon 6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0" y="1916832"/>
            <a:ext cx="4283968" cy="1296144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Cik bagātīgi Dievs pagodina tos, ko cilvēki nicina!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3779912" y="1412776"/>
            <a:ext cx="6084168" cy="864096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Eņģeļi nevarēja atrast ticīgus valdniekus vai priesterus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971600" y="5661248"/>
            <a:ext cx="7416824" cy="1196752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Nabaga </a:t>
            </a:r>
            <a:r>
              <a:rPr lang="lv-LV" sz="2800" b="1" dirty="0" smtClean="0">
                <a:solidFill>
                  <a:schemeClr val="tx1"/>
                </a:solidFill>
              </a:rPr>
              <a:t>gani</a:t>
            </a:r>
            <a:r>
              <a:rPr lang="lv-LV" sz="2800" dirty="0" smtClean="0">
                <a:solidFill>
                  <a:schemeClr val="tx1"/>
                </a:solidFill>
              </a:rPr>
              <a:t>, kas šai </a:t>
            </a:r>
            <a:r>
              <a:rPr lang="lv-LV" sz="2800" b="1" dirty="0" smtClean="0">
                <a:solidFill>
                  <a:schemeClr val="tx1"/>
                </a:solidFill>
              </a:rPr>
              <a:t>pasaulē</a:t>
            </a:r>
            <a:r>
              <a:rPr lang="lv-LV" sz="2800" dirty="0" smtClean="0">
                <a:solidFill>
                  <a:schemeClr val="tx1"/>
                </a:solidFill>
              </a:rPr>
              <a:t> ir </a:t>
            </a:r>
            <a:r>
              <a:rPr lang="lv-LV" sz="2800" b="1" dirty="0" smtClean="0">
                <a:solidFill>
                  <a:schemeClr val="tx1"/>
                </a:solidFill>
              </a:rPr>
              <a:t>gluži nekas</a:t>
            </a:r>
            <a:r>
              <a:rPr lang="lv-LV" sz="2800" dirty="0" smtClean="0">
                <a:solidFill>
                  <a:schemeClr val="tx1"/>
                </a:solidFill>
              </a:rPr>
              <a:t>, ir </a:t>
            </a:r>
            <a:r>
              <a:rPr lang="lv-LV" sz="2800" b="1" dirty="0" smtClean="0">
                <a:solidFill>
                  <a:schemeClr val="tx1"/>
                </a:solidFill>
              </a:rPr>
              <a:t>cienīgi</a:t>
            </a:r>
            <a:r>
              <a:rPr lang="lv-LV" sz="2800" dirty="0" smtClean="0">
                <a:solidFill>
                  <a:schemeClr val="tx1"/>
                </a:solidFill>
              </a:rPr>
              <a:t> saņemt šo </a:t>
            </a:r>
            <a:r>
              <a:rPr lang="lv-LV" sz="2800" b="1" dirty="0" smtClean="0">
                <a:solidFill>
                  <a:schemeClr val="tx1"/>
                </a:solidFill>
              </a:rPr>
              <a:t>godu no debesīm</a:t>
            </a:r>
            <a:r>
              <a:rPr lang="lv-LV" sz="2800" dirty="0" smtClean="0">
                <a:solidFill>
                  <a:schemeClr val="tx1"/>
                </a:solidFill>
              </a:rPr>
              <a:t>!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build="p" autoUpdateAnimBg="0" advAuto="0"/>
      <p:bldP spid="7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-100013"/>
            <a:ext cx="9429750" cy="642938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lv-LV" sz="2800" i="1" smtClean="0"/>
              <a:t>    10 Un Eņģelis tiem sacīja: "Nebīstieties, redziet, es jums pasludinu lielu prieku, kas būs visiem ļaudīm, 11 jo jums šodien Dāvida pilsētā ir dzimis Pestītājs, kas ir Kristus, Tas Kungs.</a:t>
            </a:r>
            <a:endParaRPr lang="lv-LV" sz="2400" i="1" smtClean="0"/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lv-LV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lv-LV" smtClean="0"/>
          </a:p>
        </p:txBody>
      </p:sp>
      <p:sp>
        <p:nvSpPr>
          <p:cNvPr id="921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BCD9AC-3F16-4B97-B62D-CB9C72B2B05E}" type="slidenum">
              <a:rPr lang="lv-LV" smtClean="0"/>
              <a:pPr/>
              <a:t>9</a:t>
            </a:fld>
            <a:endParaRPr lang="lv-LV" smtClean="0"/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0" y="1571625"/>
            <a:ext cx="5572125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lv-LV" sz="2800" b="1" dirty="0"/>
              <a:t>Visuvarenais Dievs</a:t>
            </a:r>
            <a:r>
              <a:rPr lang="lv-LV" sz="2800" dirty="0"/>
              <a:t> redzēja, ka cilvēki paši </a:t>
            </a:r>
            <a:r>
              <a:rPr lang="lv-LV" sz="2800" b="1" dirty="0"/>
              <a:t>nespēj tikt galā </a:t>
            </a:r>
            <a:r>
              <a:rPr lang="lv-LV" sz="2800" dirty="0"/>
              <a:t>ar saviem grēkiem: </a:t>
            </a:r>
            <a:r>
              <a:rPr lang="lv-LV" sz="2800" b="1" dirty="0"/>
              <a:t>melošanu</a:t>
            </a:r>
            <a:r>
              <a:rPr lang="lv-LV" sz="2800" dirty="0"/>
              <a:t>, </a:t>
            </a:r>
            <a:r>
              <a:rPr lang="lv-LV" sz="2800" b="1" dirty="0"/>
              <a:t>aprunāšanu</a:t>
            </a:r>
            <a:r>
              <a:rPr lang="lv-LV" sz="2800" dirty="0"/>
              <a:t>, </a:t>
            </a:r>
            <a:r>
              <a:rPr lang="lv-LV" sz="2800" b="1" dirty="0"/>
              <a:t>zagšanu</a:t>
            </a:r>
            <a:r>
              <a:rPr lang="lv-LV" sz="2800" dirty="0"/>
              <a:t>, </a:t>
            </a:r>
            <a:r>
              <a:rPr lang="lv-LV" sz="2800" b="1" dirty="0"/>
              <a:t>sirds</a:t>
            </a:r>
            <a:r>
              <a:rPr lang="lv-LV" sz="2800" dirty="0"/>
              <a:t> </a:t>
            </a:r>
            <a:r>
              <a:rPr lang="lv-LV" sz="2800" b="1" dirty="0"/>
              <a:t>ļaunumu</a:t>
            </a:r>
            <a:r>
              <a:rPr lang="lv-LV" sz="2800" dirty="0"/>
              <a:t> un mūsu </a:t>
            </a:r>
            <a:r>
              <a:rPr lang="lv-LV" sz="2800" b="1" dirty="0" err="1"/>
              <a:t>iekārēm</a:t>
            </a:r>
            <a:r>
              <a:rPr lang="lv-LV" sz="2800" b="1" dirty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2800" b="1" dirty="0" smtClean="0"/>
              <a:t>Dievs sūta </a:t>
            </a:r>
            <a:r>
              <a:rPr lang="lv-LV" sz="2800" dirty="0" smtClean="0"/>
              <a:t>savu </a:t>
            </a:r>
            <a:r>
              <a:rPr lang="lv-LV" sz="2800" b="1" dirty="0" smtClean="0"/>
              <a:t>Dēlu</a:t>
            </a:r>
            <a:r>
              <a:rPr lang="lv-LV" sz="2800" dirty="0" smtClean="0"/>
              <a:t> </a:t>
            </a:r>
            <a:r>
              <a:rPr lang="lv-LV" sz="2800" b="1" dirty="0" smtClean="0"/>
              <a:t>pasaulē</a:t>
            </a:r>
            <a:r>
              <a:rPr lang="lv-LV" sz="2800" dirty="0" smtClean="0"/>
              <a:t>, lai </a:t>
            </a:r>
            <a:r>
              <a:rPr lang="lv-LV" sz="2800" b="1" dirty="0" smtClean="0"/>
              <a:t>mūs izglābtu </a:t>
            </a:r>
            <a:r>
              <a:rPr lang="lv-LV" sz="2800" dirty="0" smtClean="0"/>
              <a:t>no </a:t>
            </a:r>
            <a:r>
              <a:rPr lang="lv-LV" sz="2800" b="1" dirty="0" smtClean="0"/>
              <a:t>grēka</a:t>
            </a:r>
            <a:r>
              <a:rPr lang="lv-LV" sz="2800" dirty="0" smtClean="0"/>
              <a:t>, </a:t>
            </a:r>
            <a:r>
              <a:rPr lang="lv-LV" sz="2800" b="1" dirty="0" smtClean="0"/>
              <a:t>nāves</a:t>
            </a:r>
            <a:r>
              <a:rPr lang="lv-LV" sz="2800" dirty="0" smtClean="0"/>
              <a:t> un </a:t>
            </a:r>
            <a:r>
              <a:rPr lang="lv-LV" sz="2800" b="1" dirty="0" smtClean="0"/>
              <a:t>elles</a:t>
            </a:r>
            <a:r>
              <a:rPr lang="lv-LV" sz="2800" dirty="0" smtClean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2800" dirty="0" smtClean="0"/>
              <a:t>Jēzus</a:t>
            </a:r>
            <a:r>
              <a:rPr lang="en-US" sz="2800" dirty="0" smtClean="0"/>
              <a:t> </a:t>
            </a:r>
            <a:r>
              <a:rPr lang="lv-LV" sz="2800" dirty="0"/>
              <a:t>vārda nozīme ir: “</a:t>
            </a:r>
            <a:r>
              <a:rPr lang="lv-LV" sz="2800" b="1" dirty="0"/>
              <a:t>Dievs glābj</a:t>
            </a:r>
            <a:r>
              <a:rPr lang="lv-LV" sz="2800" dirty="0"/>
              <a:t>.” </a:t>
            </a:r>
          </a:p>
          <a:p>
            <a:pPr>
              <a:buFont typeface="Wingdings" pitchFamily="2" charset="2"/>
              <a:buChar char="§"/>
            </a:pPr>
            <a:r>
              <a:rPr lang="lv-LV" sz="2800" dirty="0"/>
              <a:t>Mēs visi </a:t>
            </a:r>
            <a:r>
              <a:rPr lang="lv-LV" sz="2800" b="1" dirty="0"/>
              <a:t>piedzimstam</a:t>
            </a:r>
            <a:r>
              <a:rPr lang="lv-LV" sz="2800" dirty="0"/>
              <a:t> šai pasaulē  un visi </a:t>
            </a:r>
            <a:r>
              <a:rPr lang="lv-LV" sz="2800" b="1" dirty="0" smtClean="0"/>
              <a:t>grēkojam</a:t>
            </a:r>
            <a:endParaRPr lang="lv-LV" sz="2800" b="1" dirty="0"/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4000503"/>
            <a:ext cx="3571869" cy="28574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1290189"/>
            <a:ext cx="3428992" cy="27817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1214422"/>
            <a:ext cx="3643306" cy="56435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3772</TotalTime>
  <Words>846</Words>
  <Application>Microsoft Office PowerPoint</Application>
  <PresentationFormat>On-screen Show (4:3)</PresentationFormat>
  <Paragraphs>63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Design</vt:lpstr>
      <vt:lpstr>Lk.2:1-14 Jēzus piedzimšana</vt:lpstr>
      <vt:lpstr>Lk.2:1-14 Jēzus piedzimšana</vt:lpstr>
      <vt:lpstr>Kā Jēzus piedzimšana tiek uztverta?</vt:lpstr>
      <vt:lpstr>Slide 4</vt:lpstr>
      <vt:lpstr>Slide 5</vt:lpstr>
      <vt:lpstr>Vai pasaule atpazina Dieva Dēlu?</vt:lpstr>
      <vt:lpstr>Debesis gavilē par Pestītāja nākšanu</vt:lpstr>
      <vt:lpstr>Slide 8</vt:lpstr>
      <vt:lpstr>Slide 9</vt:lpstr>
      <vt:lpstr>Slide 10</vt:lpstr>
      <vt:lpstr>Krusts = Lielā apmaiņa</vt:lpstr>
      <vt:lpstr>Slide 12</vt:lpstr>
      <vt:lpstr>Noslēgums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Rob</cp:lastModifiedBy>
  <cp:revision>137</cp:revision>
  <dcterms:created xsi:type="dcterms:W3CDTF">2010-10-07T14:46:11Z</dcterms:created>
  <dcterms:modified xsi:type="dcterms:W3CDTF">2022-12-23T20:14:50Z</dcterms:modified>
</cp:coreProperties>
</file>