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281" r:id="rId3"/>
    <p:sldId id="261" r:id="rId4"/>
    <p:sldId id="268" r:id="rId5"/>
    <p:sldId id="273" r:id="rId6"/>
    <p:sldId id="274" r:id="rId7"/>
    <p:sldId id="275" r:id="rId8"/>
    <p:sldId id="283" r:id="rId9"/>
    <p:sldId id="284" r:id="rId10"/>
    <p:sldId id="285" r:id="rId11"/>
    <p:sldId id="288" r:id="rId12"/>
    <p:sldId id="290" r:id="rId13"/>
    <p:sldId id="287"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740"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smtClean="0"/>
            </a:lvl1pPr>
          </a:lstStyle>
          <a:p>
            <a:pPr>
              <a:defRPr/>
            </a:pPr>
            <a:fld id="{292DB389-3E13-4F7F-921B-64D94A9C7E20}" type="datetimeFigureOut">
              <a:rPr lang="en-US"/>
              <a:pPr>
                <a:defRPr/>
              </a:pPr>
              <a:t>3/25/2022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smtClean="0"/>
            </a:lvl1pPr>
          </a:lstStyle>
          <a:p>
            <a:pPr>
              <a:defRPr/>
            </a:pPr>
            <a:fld id="{86F589EC-1162-4D16-A53C-721CDBEAAE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EEA271A-75B8-4D7C-8F6A-9776421D5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18C1FE-E041-4A51-8DA8-2B65E23DF03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816960-DD85-487E-BB30-B3132DC0988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D168537-244C-4779-A534-E6E1404B6BC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AEEEBD8-E0E9-47EB-A7D1-BED29E4291F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A690DCD-1484-4A67-93A4-DB2302088B8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2175985-CEFE-404D-9AA0-88060138FCE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32A6287-680F-49E1-A1B2-228EC0E69EE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F81D6C23-12E0-47C8-8321-CD55E03BAEA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091BED8-8907-4998-A1DB-19FF6AE61F5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9143703-A5BA-4A8A-A2B7-BC4CFB871542}"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CAF0F64-6453-4ECD-8FFE-7D1B0153B1E4}"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27</a:t>
            </a:r>
            <a:r>
              <a:rPr lang="lv-LV" sz="2000" dirty="0" smtClean="0"/>
              <a:t>.mar.2022.</a:t>
            </a:r>
            <a:endParaRPr lang="lv-LV" sz="2000" dirty="0"/>
          </a:p>
        </p:txBody>
      </p:sp>
      <p:sp>
        <p:nvSpPr>
          <p:cNvPr id="3077" name="Rectangle 3"/>
          <p:cNvSpPr>
            <a:spLocks noChangeArrowheads="1"/>
          </p:cNvSpPr>
          <p:nvPr/>
        </p:nvSpPr>
        <p:spPr bwMode="auto">
          <a:xfrm>
            <a:off x="5580063" y="96042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pic>
        <p:nvPicPr>
          <p:cNvPr id="23554" name="Picture 2" descr="http://www.stolivers.org/images/cananitewoman2.jpg"/>
          <p:cNvPicPr>
            <a:picLocks noChangeAspect="1" noChangeArrowheads="1"/>
          </p:cNvPicPr>
          <p:nvPr/>
        </p:nvPicPr>
        <p:blipFill>
          <a:blip r:embed="rId3" cstate="print"/>
          <a:srcRect/>
          <a:stretch>
            <a:fillRect/>
          </a:stretch>
        </p:blipFill>
        <p:spPr bwMode="auto">
          <a:xfrm>
            <a:off x="1259632" y="1484784"/>
            <a:ext cx="6696744" cy="5057731"/>
          </a:xfrm>
          <a:prstGeom prst="rect">
            <a:avLst/>
          </a:prstGeom>
          <a:ln>
            <a:noFill/>
          </a:ln>
          <a:effectLst>
            <a:softEdge rad="112500"/>
          </a:effectLst>
        </p:spPr>
      </p:pic>
      <p:sp>
        <p:nvSpPr>
          <p:cNvPr id="3079" name="Slide Number Placeholder 6"/>
          <p:cNvSpPr>
            <a:spLocks noGrp="1"/>
          </p:cNvSpPr>
          <p:nvPr>
            <p:ph type="sldNum" sz="quarter" idx="12"/>
          </p:nvPr>
        </p:nvSpPr>
        <p:spPr>
          <a:noFill/>
        </p:spPr>
        <p:txBody>
          <a:bodyPr/>
          <a:lstStyle/>
          <a:p>
            <a:fld id="{C8E36114-4AF9-4D8E-8DFA-22372119A3FE}" type="slidenum">
              <a:rPr lang="lv-LV" smtClean="0"/>
              <a:pPr/>
              <a:t>1</a:t>
            </a:fld>
            <a:endParaRPr lang="lv-LV" smtClean="0"/>
          </a:p>
        </p:txBody>
      </p:sp>
      <p:sp>
        <p:nvSpPr>
          <p:cNvPr id="9" name="Rectangle 2"/>
          <p:cNvSpPr txBox="1">
            <a:spLocks noChangeArrowheads="1"/>
          </p:cNvSpPr>
          <p:nvPr/>
        </p:nvSpPr>
        <p:spPr bwMode="auto">
          <a:xfrm>
            <a:off x="468343" y="71414"/>
            <a:ext cx="8532813"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2"/>
                </a:solidFill>
                <a:effectLst/>
                <a:uLnTx/>
                <a:uFillTx/>
                <a:latin typeface="+mj-lt"/>
                <a:ea typeface="+mj-ea"/>
                <a:cs typeface="+mj-cs"/>
              </a:rPr>
              <a:t>Mk.7:24-30 Pagānu sievietes ticība</a:t>
            </a:r>
            <a:r>
              <a:rPr kumimoji="0" lang="lv-LV" sz="4000" b="0" i="0" u="none" strike="noStrike" kern="0" cap="none" spc="0" normalizeH="0" baseline="0" noProof="0" dirty="0" smtClean="0">
                <a:ln>
                  <a:noFill/>
                </a:ln>
                <a:solidFill>
                  <a:schemeClr val="tx2"/>
                </a:solidFill>
                <a:effectLst/>
                <a:uLnTx/>
                <a:uFillTx/>
                <a:latin typeface="+mj-lt"/>
                <a:ea typeface="+mj-ea"/>
                <a:cs typeface="+mj-cs"/>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93"/>
            <a:ext cx="9144000" cy="1071563"/>
          </a:xfrm>
        </p:spPr>
        <p:txBody>
          <a:bodyPr/>
          <a:lstStyle/>
          <a:p>
            <a:pPr eaLnBrk="1" hangingPunct="1"/>
            <a:r>
              <a:rPr lang="lv-LV" sz="3600" b="1" dirty="0" smtClean="0">
                <a:solidFill>
                  <a:schemeClr val="accent4">
                    <a:lumMod val="10000"/>
                  </a:schemeClr>
                </a:solidFill>
              </a:rPr>
              <a:t>Jēzus grib glābt visas tautas</a:t>
            </a:r>
            <a:endParaRPr lang="lv-LV" sz="3600" b="1" dirty="0" smtClean="0">
              <a:solidFill>
                <a:schemeClr val="accent4">
                  <a:lumMod val="10000"/>
                </a:schemeClr>
              </a:solidFill>
            </a:endParaRPr>
          </a:p>
        </p:txBody>
      </p:sp>
      <p:sp>
        <p:nvSpPr>
          <p:cNvPr id="2052" name="Rectangle 6"/>
          <p:cNvSpPr>
            <a:spLocks noChangeArrowheads="1"/>
          </p:cNvSpPr>
          <p:nvPr/>
        </p:nvSpPr>
        <p:spPr bwMode="auto">
          <a:xfrm>
            <a:off x="0" y="1857364"/>
            <a:ext cx="9286908" cy="5047536"/>
          </a:xfrm>
          <a:prstGeom prst="rect">
            <a:avLst/>
          </a:prstGeom>
          <a:noFill/>
          <a:ln w="9525">
            <a:noFill/>
            <a:miter lim="800000"/>
            <a:headEnd/>
            <a:tailEnd/>
          </a:ln>
        </p:spPr>
        <p:txBody>
          <a:bodyPr wrap="square">
            <a:spAutoFit/>
          </a:bodyPr>
          <a:lstStyle/>
          <a:p>
            <a:pPr>
              <a:spcBef>
                <a:spcPts val="1200"/>
              </a:spcBef>
              <a:buFont typeface="Arial" pitchFamily="34" charset="0"/>
              <a:buChar char="•"/>
            </a:pPr>
            <a:r>
              <a:rPr lang="lv-LV" sz="2800" dirty="0" smtClean="0">
                <a:solidFill>
                  <a:schemeClr val="accent4">
                    <a:lumMod val="10000"/>
                  </a:schemeClr>
                </a:solidFill>
              </a:rPr>
              <a:t>Vai Dievs grib glābt visus </a:t>
            </a:r>
            <a:r>
              <a:rPr lang="lv-LV" sz="2800" b="1" dirty="0" smtClean="0">
                <a:solidFill>
                  <a:schemeClr val="accent4">
                    <a:lumMod val="10000"/>
                  </a:schemeClr>
                </a:solidFill>
              </a:rPr>
              <a:t>amerikāņus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Jā</a:t>
            </a:r>
            <a:endParaRPr lang="lv-LV" sz="2800" dirty="0" smtClean="0">
              <a:solidFill>
                <a:schemeClr val="accent4">
                  <a:lumMod val="10000"/>
                </a:schemeClr>
              </a:solidFill>
            </a:endParaRPr>
          </a:p>
          <a:p>
            <a:pPr>
              <a:spcBef>
                <a:spcPts val="1200"/>
              </a:spcBef>
              <a:buFont typeface="Arial" pitchFamily="34" charset="0"/>
              <a:buChar char="•"/>
            </a:pPr>
            <a:r>
              <a:rPr lang="lv-LV" sz="2800" dirty="0" smtClean="0">
                <a:solidFill>
                  <a:schemeClr val="accent4">
                    <a:lumMod val="10000"/>
                  </a:schemeClr>
                </a:solidFill>
              </a:rPr>
              <a:t>Vai Dievs grib glābt visus </a:t>
            </a:r>
            <a:r>
              <a:rPr lang="lv-LV" sz="2800" b="1" dirty="0" smtClean="0">
                <a:solidFill>
                  <a:schemeClr val="accent4">
                    <a:lumMod val="10000"/>
                  </a:schemeClr>
                </a:solidFill>
              </a:rPr>
              <a:t>sīriešus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Jā</a:t>
            </a:r>
          </a:p>
          <a:p>
            <a:pPr>
              <a:spcBef>
                <a:spcPts val="1200"/>
              </a:spcBef>
              <a:buFont typeface="Arial" pitchFamily="34" charset="0"/>
              <a:buChar char="•"/>
            </a:pPr>
            <a:r>
              <a:rPr lang="lv-LV" sz="2800" dirty="0" smtClean="0">
                <a:solidFill>
                  <a:schemeClr val="accent4">
                    <a:lumMod val="10000"/>
                  </a:schemeClr>
                </a:solidFill>
              </a:rPr>
              <a:t>Vai Dievs grib </a:t>
            </a:r>
            <a:r>
              <a:rPr lang="lv-LV" sz="2800" dirty="0" smtClean="0">
                <a:solidFill>
                  <a:schemeClr val="accent4">
                    <a:lumMod val="10000"/>
                  </a:schemeClr>
                </a:solidFill>
              </a:rPr>
              <a:t>glābt visus </a:t>
            </a:r>
            <a:r>
              <a:rPr lang="lv-LV" sz="2800" b="1" dirty="0" smtClean="0">
                <a:solidFill>
                  <a:schemeClr val="accent4">
                    <a:lumMod val="10000"/>
                  </a:schemeClr>
                </a:solidFill>
              </a:rPr>
              <a:t>čigānus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Jā</a:t>
            </a:r>
            <a:endParaRPr lang="lv-LV" sz="2800" dirty="0" smtClean="0">
              <a:solidFill>
                <a:schemeClr val="accent4">
                  <a:lumMod val="10000"/>
                </a:schemeClr>
              </a:solidFill>
            </a:endParaRPr>
          </a:p>
          <a:p>
            <a:pPr>
              <a:spcBef>
                <a:spcPts val="1200"/>
              </a:spcBef>
              <a:buFont typeface="Arial" pitchFamily="34" charset="0"/>
              <a:buChar char="•"/>
            </a:pPr>
            <a:r>
              <a:rPr lang="lv-LV" sz="2800" dirty="0" smtClean="0">
                <a:solidFill>
                  <a:schemeClr val="accent4">
                    <a:lumMod val="10000"/>
                  </a:schemeClr>
                </a:solidFill>
              </a:rPr>
              <a:t>Vai Dievs grib glābt </a:t>
            </a:r>
            <a:r>
              <a:rPr lang="lv-LV" sz="2800" dirty="0" smtClean="0">
                <a:solidFill>
                  <a:schemeClr val="accent4">
                    <a:lumMod val="10000"/>
                  </a:schemeClr>
                </a:solidFill>
              </a:rPr>
              <a:t>visus </a:t>
            </a:r>
            <a:r>
              <a:rPr lang="lv-LV" sz="2800" b="1" dirty="0" smtClean="0">
                <a:solidFill>
                  <a:schemeClr val="accent4">
                    <a:lumMod val="10000"/>
                  </a:schemeClr>
                </a:solidFill>
              </a:rPr>
              <a:t>latviešus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a:t>
            </a:r>
            <a:r>
              <a:rPr lang="lv-LV" sz="2800" dirty="0" smtClean="0">
                <a:solidFill>
                  <a:schemeClr val="accent4">
                    <a:lumMod val="10000"/>
                  </a:schemeClr>
                </a:solidFill>
                <a:sym typeface="Wingdings" pitchFamily="2" charset="2"/>
              </a:rPr>
              <a:t>Jā</a:t>
            </a:r>
          </a:p>
          <a:p>
            <a:pPr>
              <a:spcBef>
                <a:spcPts val="1200"/>
              </a:spcBef>
              <a:buFont typeface="Arial" pitchFamily="34" charset="0"/>
              <a:buChar char="•"/>
            </a:pPr>
            <a:r>
              <a:rPr lang="lv-LV" sz="2800" dirty="0" smtClean="0">
                <a:solidFill>
                  <a:schemeClr val="accent4">
                    <a:lumMod val="10000"/>
                  </a:schemeClr>
                </a:solidFill>
              </a:rPr>
              <a:t>Vai </a:t>
            </a:r>
            <a:r>
              <a:rPr lang="lv-LV" sz="2800" dirty="0" smtClean="0">
                <a:solidFill>
                  <a:schemeClr val="accent4">
                    <a:lumMod val="10000"/>
                  </a:schemeClr>
                </a:solidFill>
              </a:rPr>
              <a:t>Dievs grib </a:t>
            </a:r>
            <a:r>
              <a:rPr lang="lv-LV" sz="2800" dirty="0" smtClean="0">
                <a:solidFill>
                  <a:schemeClr val="accent4">
                    <a:lumMod val="10000"/>
                  </a:schemeClr>
                </a:solidFill>
              </a:rPr>
              <a:t>glābt visus </a:t>
            </a:r>
            <a:r>
              <a:rPr lang="lv-LV" sz="2800" b="1" dirty="0" smtClean="0">
                <a:solidFill>
                  <a:schemeClr val="accent4">
                    <a:lumMod val="10000"/>
                  </a:schemeClr>
                </a:solidFill>
              </a:rPr>
              <a:t>ukraiņus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Jā</a:t>
            </a:r>
            <a:endParaRPr lang="lv-LV" sz="2800" dirty="0" smtClean="0">
              <a:solidFill>
                <a:schemeClr val="accent4">
                  <a:lumMod val="10000"/>
                </a:schemeClr>
              </a:solidFill>
            </a:endParaRPr>
          </a:p>
          <a:p>
            <a:pPr>
              <a:spcBef>
                <a:spcPts val="1200"/>
              </a:spcBef>
              <a:buFont typeface="Arial" pitchFamily="34" charset="0"/>
              <a:buChar char="•"/>
            </a:pPr>
            <a:r>
              <a:rPr lang="lv-LV" sz="2800" dirty="0" smtClean="0">
                <a:solidFill>
                  <a:schemeClr val="accent4">
                    <a:lumMod val="10000"/>
                  </a:schemeClr>
                </a:solidFill>
              </a:rPr>
              <a:t>Vai Dievs grib glābt </a:t>
            </a:r>
            <a:r>
              <a:rPr lang="lv-LV" sz="2800" dirty="0" smtClean="0">
                <a:solidFill>
                  <a:schemeClr val="accent4">
                    <a:lumMod val="10000"/>
                  </a:schemeClr>
                </a:solidFill>
              </a:rPr>
              <a:t>visus</a:t>
            </a:r>
            <a:r>
              <a:rPr lang="lv-LV" sz="2800" b="1" dirty="0" smtClean="0">
                <a:solidFill>
                  <a:schemeClr val="accent4">
                    <a:lumMod val="10000"/>
                  </a:schemeClr>
                </a:solidFill>
              </a:rPr>
              <a:t> krievus</a:t>
            </a:r>
            <a:r>
              <a:rPr lang="lv-LV" sz="2800" dirty="0" smtClean="0">
                <a:solidFill>
                  <a:schemeClr val="accent4">
                    <a:lumMod val="10000"/>
                  </a:schemeClr>
                </a:solidFill>
              </a:rPr>
              <a:t> </a:t>
            </a:r>
            <a:r>
              <a:rPr lang="lv-LV" sz="2800" dirty="0" smtClean="0">
                <a:solidFill>
                  <a:schemeClr val="accent4">
                    <a:lumMod val="10000"/>
                  </a:schemeClr>
                </a:solidFill>
                <a:sym typeface="Wingdings" pitchFamily="2" charset="2"/>
              </a:rPr>
              <a:t> Jā</a:t>
            </a:r>
            <a:endParaRPr lang="lv-LV" sz="2800" dirty="0" smtClean="0">
              <a:solidFill>
                <a:schemeClr val="accent4">
                  <a:lumMod val="10000"/>
                </a:schemeClr>
              </a:solidFill>
            </a:endParaRPr>
          </a:p>
          <a:p>
            <a:pPr>
              <a:spcBef>
                <a:spcPts val="1200"/>
              </a:spcBef>
              <a:buFont typeface="Arial" pitchFamily="34" charset="0"/>
              <a:buChar char="•"/>
            </a:pPr>
            <a:r>
              <a:rPr lang="lv-LV" sz="2800" dirty="0" smtClean="0">
                <a:solidFill>
                  <a:schemeClr val="accent4">
                    <a:lumMod val="10000"/>
                  </a:schemeClr>
                </a:solidFill>
              </a:rPr>
              <a:t>Dievs meklē </a:t>
            </a:r>
            <a:r>
              <a:rPr lang="lv-LV" sz="2800" b="1" dirty="0" smtClean="0">
                <a:solidFill>
                  <a:schemeClr val="accent4">
                    <a:lumMod val="10000"/>
                  </a:schemeClr>
                </a:solidFill>
              </a:rPr>
              <a:t>katrā tautā </a:t>
            </a:r>
            <a:r>
              <a:rPr lang="lv-LV" sz="2800" dirty="0" smtClean="0">
                <a:solidFill>
                  <a:schemeClr val="accent4">
                    <a:lumMod val="10000"/>
                  </a:schemeClr>
                </a:solidFill>
              </a:rPr>
              <a:t>pēc </a:t>
            </a:r>
            <a:r>
              <a:rPr lang="lv-LV" sz="2800" b="1" dirty="0" smtClean="0">
                <a:solidFill>
                  <a:schemeClr val="accent4">
                    <a:lumMod val="10000"/>
                  </a:schemeClr>
                </a:solidFill>
              </a:rPr>
              <a:t>pazemīgām ticīgām sirdīm</a:t>
            </a:r>
            <a:r>
              <a:rPr lang="lv-LV" sz="2800" dirty="0" smtClean="0">
                <a:solidFill>
                  <a:schemeClr val="accent4">
                    <a:lumMod val="10000"/>
                  </a:schemeClr>
                </a:solidFill>
              </a:rPr>
              <a:t>, kā šī </a:t>
            </a:r>
            <a:r>
              <a:rPr lang="lv-LV" sz="2800" b="1" dirty="0" smtClean="0">
                <a:solidFill>
                  <a:schemeClr val="accent4">
                    <a:lumMod val="10000"/>
                  </a:schemeClr>
                </a:solidFill>
              </a:rPr>
              <a:t>grieķiete</a:t>
            </a:r>
            <a:r>
              <a:rPr lang="lv-LV" sz="2800" dirty="0" smtClean="0">
                <a:solidFill>
                  <a:schemeClr val="accent4">
                    <a:lumMod val="10000"/>
                  </a:schemeClr>
                </a:solidFill>
              </a:rPr>
              <a:t>. </a:t>
            </a:r>
          </a:p>
          <a:p>
            <a:pPr>
              <a:spcBef>
                <a:spcPts val="1200"/>
              </a:spcBef>
              <a:buFont typeface="Arial" pitchFamily="34" charset="0"/>
              <a:buChar char="•"/>
            </a:pPr>
            <a:r>
              <a:rPr lang="lv-LV" sz="2800" b="1" dirty="0" smtClean="0">
                <a:solidFill>
                  <a:schemeClr val="accent4">
                    <a:lumMod val="10000"/>
                  </a:schemeClr>
                </a:solidFill>
              </a:rPr>
              <a:t>Dievs aicina visus </a:t>
            </a:r>
            <a:r>
              <a:rPr lang="lv-LV" sz="2800" dirty="0" smtClean="0">
                <a:solidFill>
                  <a:schemeClr val="accent4">
                    <a:lumMod val="10000"/>
                  </a:schemeClr>
                </a:solidFill>
              </a:rPr>
              <a:t>nākt pie sevis, bet ne visi </a:t>
            </a:r>
            <a:r>
              <a:rPr lang="lv-LV" sz="2800" b="1" dirty="0" smtClean="0">
                <a:solidFill>
                  <a:schemeClr val="accent4">
                    <a:lumMod val="10000"/>
                  </a:schemeClr>
                </a:solidFill>
              </a:rPr>
              <a:t>atsaucas</a:t>
            </a:r>
            <a:r>
              <a:rPr lang="lv-LV" sz="2800" dirty="0" smtClean="0">
                <a:solidFill>
                  <a:schemeClr val="accent4">
                    <a:lumMod val="10000"/>
                  </a:schemeClr>
                </a:solidFill>
              </a:rPr>
              <a:t>.</a:t>
            </a:r>
            <a:endParaRPr lang="lv-LV" sz="2800" dirty="0">
              <a:solidFill>
                <a:schemeClr val="accent4">
                  <a:lumMod val="10000"/>
                </a:schemeClr>
              </a:solidFill>
            </a:endParaRPr>
          </a:p>
        </p:txBody>
      </p:sp>
      <p:sp>
        <p:nvSpPr>
          <p:cNvPr id="5" name="Rectangle 4"/>
          <p:cNvSpPr/>
          <p:nvPr/>
        </p:nvSpPr>
        <p:spPr>
          <a:xfrm>
            <a:off x="0" y="576844"/>
            <a:ext cx="9144000" cy="1131848"/>
          </a:xfrm>
          <a:prstGeom prst="rect">
            <a:avLst/>
          </a:prstGeom>
        </p:spPr>
        <p:txBody>
          <a:bodyPr wrap="square">
            <a:spAutoFit/>
          </a:bodyPr>
          <a:lstStyle/>
          <a:p>
            <a:pPr>
              <a:lnSpc>
                <a:spcPct val="150000"/>
              </a:lnSpc>
            </a:pPr>
            <a:r>
              <a:rPr lang="lv-LV" sz="2400" dirty="0" smtClean="0"/>
              <a:t>„</a:t>
            </a:r>
            <a:r>
              <a:rPr lang="lv-LV" sz="2400" i="1" dirty="0" smtClean="0"/>
              <a:t>Tas ir labi un patīkami Dieva, mūsu Pestītāja, priekšā, kas grib, lai visi cilvēki tiek izglābti un nāk pie patiesības atziņas</a:t>
            </a:r>
            <a:r>
              <a:rPr lang="lv-LV" sz="2400" dirty="0" smtClean="0"/>
              <a:t>.” (1.Tim.2:3-4)</a:t>
            </a:r>
            <a:endParaRPr lang="lv-LV" sz="2400" dirty="0"/>
          </a:p>
        </p:txBody>
      </p:sp>
      <p:pic>
        <p:nvPicPr>
          <p:cNvPr id="6" name="Picture 4"/>
          <p:cNvPicPr>
            <a:picLocks noChangeAspect="1" noChangeArrowheads="1"/>
          </p:cNvPicPr>
          <p:nvPr/>
        </p:nvPicPr>
        <p:blipFill>
          <a:blip r:embed="rId2" cstate="print"/>
          <a:srcRect/>
          <a:stretch>
            <a:fillRect/>
          </a:stretch>
        </p:blipFill>
        <p:spPr bwMode="auto">
          <a:xfrm>
            <a:off x="6744321" y="2214554"/>
            <a:ext cx="2399679" cy="321871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052">
                                            <p:txEl>
                                              <p:pRg st="0" end="0"/>
                                            </p:txEl>
                                          </p:spTgt>
                                        </p:tgtEl>
                                        <p:attrNameLst>
                                          <p:attrName>style.visibility</p:attrName>
                                        </p:attrNameLst>
                                      </p:cBhvr>
                                      <p:to>
                                        <p:strVal val="visible"/>
                                      </p:to>
                                    </p:set>
                                    <p:anim calcmode="lin" valueType="num">
                                      <p:cBhvr additive="base">
                                        <p:cTn id="20" dur="500" fill="hold"/>
                                        <p:tgtEl>
                                          <p:spTgt spid="205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052">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052">
                                            <p:txEl>
                                              <p:pRg st="1" end="1"/>
                                            </p:txEl>
                                          </p:spTgt>
                                        </p:tgtEl>
                                        <p:attrNameLst>
                                          <p:attrName>style.visibility</p:attrName>
                                        </p:attrNameLst>
                                      </p:cBhvr>
                                      <p:to>
                                        <p:strVal val="visible"/>
                                      </p:to>
                                    </p:set>
                                    <p:anim calcmode="lin" valueType="num">
                                      <p:cBhvr additive="base">
                                        <p:cTn id="25" dur="500" fill="hold"/>
                                        <p:tgtEl>
                                          <p:spTgt spid="205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52">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052">
                                            <p:txEl>
                                              <p:pRg st="2" end="2"/>
                                            </p:txEl>
                                          </p:spTgt>
                                        </p:tgtEl>
                                        <p:attrNameLst>
                                          <p:attrName>style.visibility</p:attrName>
                                        </p:attrNameLst>
                                      </p:cBhvr>
                                      <p:to>
                                        <p:strVal val="visible"/>
                                      </p:to>
                                    </p:set>
                                    <p:anim calcmode="lin" valueType="num">
                                      <p:cBhvr additive="base">
                                        <p:cTn id="30" dur="500" fill="hold"/>
                                        <p:tgtEl>
                                          <p:spTgt spid="2052">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052">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2052">
                                            <p:txEl>
                                              <p:pRg st="3" end="3"/>
                                            </p:txEl>
                                          </p:spTgt>
                                        </p:tgtEl>
                                        <p:attrNameLst>
                                          <p:attrName>style.visibility</p:attrName>
                                        </p:attrNameLst>
                                      </p:cBhvr>
                                      <p:to>
                                        <p:strVal val="visible"/>
                                      </p:to>
                                    </p:set>
                                    <p:anim calcmode="lin" valueType="num">
                                      <p:cBhvr additive="base">
                                        <p:cTn id="35" dur="500" fill="hold"/>
                                        <p:tgtEl>
                                          <p:spTgt spid="2052">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052">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2052">
                                            <p:txEl>
                                              <p:pRg st="4" end="4"/>
                                            </p:txEl>
                                          </p:spTgt>
                                        </p:tgtEl>
                                        <p:attrNameLst>
                                          <p:attrName>style.visibility</p:attrName>
                                        </p:attrNameLst>
                                      </p:cBhvr>
                                      <p:to>
                                        <p:strVal val="visible"/>
                                      </p:to>
                                    </p:set>
                                    <p:anim calcmode="lin" valueType="num">
                                      <p:cBhvr additive="base">
                                        <p:cTn id="40" dur="500" fill="hold"/>
                                        <p:tgtEl>
                                          <p:spTgt spid="2052">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052">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2052">
                                            <p:txEl>
                                              <p:pRg st="5" end="5"/>
                                            </p:txEl>
                                          </p:spTgt>
                                        </p:tgtEl>
                                        <p:attrNameLst>
                                          <p:attrName>style.visibility</p:attrName>
                                        </p:attrNameLst>
                                      </p:cBhvr>
                                      <p:to>
                                        <p:strVal val="visible"/>
                                      </p:to>
                                    </p:set>
                                    <p:anim calcmode="lin" valueType="num">
                                      <p:cBhvr additive="base">
                                        <p:cTn id="45" dur="500" fill="hold"/>
                                        <p:tgtEl>
                                          <p:spTgt spid="2052">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052">
                                            <p:txEl>
                                              <p:pRg st="5" end="5"/>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2052">
                                            <p:txEl>
                                              <p:pRg st="6" end="6"/>
                                            </p:txEl>
                                          </p:spTgt>
                                        </p:tgtEl>
                                        <p:attrNameLst>
                                          <p:attrName>style.visibility</p:attrName>
                                        </p:attrNameLst>
                                      </p:cBhvr>
                                      <p:to>
                                        <p:strVal val="visible"/>
                                      </p:to>
                                    </p:set>
                                    <p:anim calcmode="lin" valueType="num">
                                      <p:cBhvr additive="base">
                                        <p:cTn id="50" dur="500" fill="hold"/>
                                        <p:tgtEl>
                                          <p:spTgt spid="2052">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052">
                                            <p:txEl>
                                              <p:pRg st="6" end="6"/>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2052">
                                            <p:txEl>
                                              <p:pRg st="7" end="7"/>
                                            </p:txEl>
                                          </p:spTgt>
                                        </p:tgtEl>
                                        <p:attrNameLst>
                                          <p:attrName>style.visibility</p:attrName>
                                        </p:attrNameLst>
                                      </p:cBhvr>
                                      <p:to>
                                        <p:strVal val="visible"/>
                                      </p:to>
                                    </p:set>
                                    <p:anim calcmode="lin" valueType="num">
                                      <p:cBhvr additive="base">
                                        <p:cTn id="55" dur="500" fill="hold"/>
                                        <p:tgtEl>
                                          <p:spTgt spid="2052">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05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93"/>
            <a:ext cx="9144000" cy="1071563"/>
          </a:xfrm>
        </p:spPr>
        <p:txBody>
          <a:bodyPr/>
          <a:lstStyle/>
          <a:p>
            <a:pPr eaLnBrk="1" hangingPunct="1"/>
            <a:r>
              <a:rPr lang="lv-LV" sz="3600" b="1" dirty="0" smtClean="0">
                <a:solidFill>
                  <a:schemeClr val="accent4">
                    <a:lumMod val="10000"/>
                  </a:schemeClr>
                </a:solidFill>
              </a:rPr>
              <a:t>Pret ko mums jācīnās?</a:t>
            </a:r>
            <a:endParaRPr lang="lv-LV" sz="3600" b="1" dirty="0" smtClean="0">
              <a:solidFill>
                <a:schemeClr val="accent4">
                  <a:lumMod val="10000"/>
                </a:schemeClr>
              </a:solidFill>
            </a:endParaRPr>
          </a:p>
        </p:txBody>
      </p:sp>
      <p:sp>
        <p:nvSpPr>
          <p:cNvPr id="2052" name="Rectangle 6"/>
          <p:cNvSpPr>
            <a:spLocks noChangeArrowheads="1"/>
          </p:cNvSpPr>
          <p:nvPr/>
        </p:nvSpPr>
        <p:spPr bwMode="auto">
          <a:xfrm>
            <a:off x="0" y="642918"/>
            <a:ext cx="9144000" cy="1384995"/>
          </a:xfrm>
          <a:prstGeom prst="rect">
            <a:avLst/>
          </a:prstGeom>
          <a:noFill/>
          <a:ln w="9525">
            <a:noFill/>
            <a:miter lim="800000"/>
            <a:headEnd/>
            <a:tailEnd/>
          </a:ln>
        </p:spPr>
        <p:txBody>
          <a:bodyPr wrap="square">
            <a:spAutoFit/>
          </a:bodyPr>
          <a:lstStyle/>
          <a:p>
            <a:pPr algn="just"/>
            <a:r>
              <a:rPr lang="lv-LV" sz="2800" dirty="0" smtClean="0">
                <a:solidFill>
                  <a:schemeClr val="accent4">
                    <a:lumMod val="10000"/>
                  </a:schemeClr>
                </a:solidFill>
              </a:rPr>
              <a:t>“</a:t>
            </a:r>
            <a:r>
              <a:rPr lang="lv-LV" sz="2800" i="1" dirty="0" smtClean="0">
                <a:solidFill>
                  <a:schemeClr val="accent4">
                    <a:lumMod val="10000"/>
                  </a:schemeClr>
                </a:solidFill>
              </a:rPr>
              <a:t>Jo </a:t>
            </a:r>
            <a:r>
              <a:rPr lang="lv-LV" sz="2800" i="1" dirty="0" smtClean="0">
                <a:solidFill>
                  <a:schemeClr val="accent4">
                    <a:lumMod val="10000"/>
                  </a:schemeClr>
                </a:solidFill>
              </a:rPr>
              <a:t>ne pret miesu un asinīm mums jācīnās, bet pret valdībām un varām, šīs tumsības pasaules valdniekiem un pret ļaunajiem gariem pasaules telpā</a:t>
            </a:r>
            <a:r>
              <a:rPr lang="lv-LV" sz="2800" dirty="0" smtClean="0">
                <a:solidFill>
                  <a:schemeClr val="accent4">
                    <a:lumMod val="10000"/>
                  </a:schemeClr>
                </a:solidFill>
              </a:rPr>
              <a:t>.” (Ef.6:12)</a:t>
            </a:r>
          </a:p>
        </p:txBody>
      </p:sp>
      <p:sp>
        <p:nvSpPr>
          <p:cNvPr id="4" name="Rectangle 3"/>
          <p:cNvSpPr/>
          <p:nvPr/>
        </p:nvSpPr>
        <p:spPr>
          <a:xfrm>
            <a:off x="0" y="2071678"/>
            <a:ext cx="5786446" cy="4862870"/>
          </a:xfrm>
          <a:prstGeom prst="rect">
            <a:avLst/>
          </a:prstGeom>
        </p:spPr>
        <p:txBody>
          <a:bodyPr wrap="square">
            <a:spAutoFit/>
          </a:bodyPr>
          <a:lstStyle/>
          <a:p>
            <a:pPr>
              <a:spcBef>
                <a:spcPts val="1200"/>
              </a:spcBef>
              <a:buFont typeface="Arial" pitchFamily="34" charset="0"/>
              <a:buChar char="•"/>
            </a:pPr>
            <a:r>
              <a:rPr lang="lv-LV" sz="2800" dirty="0" smtClean="0">
                <a:solidFill>
                  <a:schemeClr val="accent4">
                    <a:lumMod val="10000"/>
                  </a:schemeClr>
                </a:solidFill>
              </a:rPr>
              <a:t>Katrā tautā ir </a:t>
            </a:r>
            <a:r>
              <a:rPr lang="lv-LV" sz="2800" b="1" dirty="0" smtClean="0">
                <a:solidFill>
                  <a:schemeClr val="accent4">
                    <a:lumMod val="10000"/>
                  </a:schemeClr>
                </a:solidFill>
              </a:rPr>
              <a:t>varoņi</a:t>
            </a:r>
            <a:r>
              <a:rPr lang="lv-LV" sz="2800" dirty="0" smtClean="0">
                <a:solidFill>
                  <a:schemeClr val="accent4">
                    <a:lumMod val="10000"/>
                  </a:schemeClr>
                </a:solidFill>
              </a:rPr>
              <a:t> un </a:t>
            </a:r>
            <a:r>
              <a:rPr lang="lv-LV" sz="2800" b="1" dirty="0" smtClean="0">
                <a:solidFill>
                  <a:schemeClr val="accent4">
                    <a:lumMod val="10000"/>
                  </a:schemeClr>
                </a:solidFill>
              </a:rPr>
              <a:t>glēvuļi</a:t>
            </a:r>
            <a:r>
              <a:rPr lang="lv-LV" sz="2800" dirty="0" smtClean="0">
                <a:solidFill>
                  <a:schemeClr val="accent4">
                    <a:lumMod val="10000"/>
                  </a:schemeClr>
                </a:solidFill>
              </a:rPr>
              <a:t>.</a:t>
            </a:r>
          </a:p>
          <a:p>
            <a:pPr>
              <a:spcBef>
                <a:spcPts val="1200"/>
              </a:spcBef>
              <a:buFont typeface="Arial" pitchFamily="34" charset="0"/>
              <a:buChar char="•"/>
            </a:pPr>
            <a:r>
              <a:rPr lang="lv-LV" sz="2800" dirty="0" smtClean="0">
                <a:solidFill>
                  <a:schemeClr val="accent4">
                    <a:lumMod val="10000"/>
                  </a:schemeClr>
                </a:solidFill>
              </a:rPr>
              <a:t>Mums </a:t>
            </a:r>
            <a:r>
              <a:rPr lang="lv-LV" sz="2800" dirty="0" smtClean="0">
                <a:solidFill>
                  <a:schemeClr val="accent4">
                    <a:lumMod val="10000"/>
                  </a:schemeClr>
                </a:solidFill>
              </a:rPr>
              <a:t>nav </a:t>
            </a:r>
            <a:r>
              <a:rPr lang="lv-LV" sz="2800" b="1" dirty="0" smtClean="0">
                <a:solidFill>
                  <a:schemeClr val="accent4">
                    <a:lumMod val="10000"/>
                  </a:schemeClr>
                </a:solidFill>
              </a:rPr>
              <a:t>jācīnās</a:t>
            </a:r>
            <a:r>
              <a:rPr lang="lv-LV" sz="2800" dirty="0" smtClean="0">
                <a:solidFill>
                  <a:schemeClr val="accent4">
                    <a:lumMod val="10000"/>
                  </a:schemeClr>
                </a:solidFill>
              </a:rPr>
              <a:t> pret </a:t>
            </a:r>
            <a:r>
              <a:rPr lang="lv-LV" sz="2800" dirty="0" smtClean="0">
                <a:solidFill>
                  <a:schemeClr val="accent4">
                    <a:lumMod val="10000"/>
                  </a:schemeClr>
                </a:solidFill>
              </a:rPr>
              <a:t>citu </a:t>
            </a:r>
            <a:r>
              <a:rPr lang="lv-LV" sz="2800" b="1" dirty="0" smtClean="0">
                <a:solidFill>
                  <a:schemeClr val="accent4">
                    <a:lumMod val="10000"/>
                  </a:schemeClr>
                </a:solidFill>
              </a:rPr>
              <a:t>tautu</a:t>
            </a:r>
            <a:r>
              <a:rPr lang="lv-LV" sz="2800" dirty="0" smtClean="0">
                <a:solidFill>
                  <a:schemeClr val="accent4">
                    <a:lumMod val="10000"/>
                  </a:schemeClr>
                </a:solidFill>
              </a:rPr>
              <a:t> </a:t>
            </a:r>
            <a:r>
              <a:rPr lang="lv-LV" sz="2800" b="1" dirty="0" smtClean="0">
                <a:solidFill>
                  <a:schemeClr val="accent4">
                    <a:lumMod val="10000"/>
                  </a:schemeClr>
                </a:solidFill>
              </a:rPr>
              <a:t>parastajiem</a:t>
            </a:r>
            <a:r>
              <a:rPr lang="lv-LV" sz="2800" dirty="0" smtClean="0">
                <a:solidFill>
                  <a:schemeClr val="accent4">
                    <a:lumMod val="10000"/>
                  </a:schemeClr>
                </a:solidFill>
              </a:rPr>
              <a:t> </a:t>
            </a:r>
            <a:r>
              <a:rPr lang="lv-LV" sz="2800" b="1" dirty="0" smtClean="0">
                <a:solidFill>
                  <a:schemeClr val="accent4">
                    <a:lumMod val="10000"/>
                  </a:schemeClr>
                </a:solidFill>
              </a:rPr>
              <a:t>iedzīvotājiem</a:t>
            </a:r>
            <a:r>
              <a:rPr lang="lv-LV" sz="2800" dirty="0" smtClean="0">
                <a:solidFill>
                  <a:schemeClr val="accent4">
                    <a:lumMod val="10000"/>
                  </a:schemeClr>
                </a:solidFill>
              </a:rPr>
              <a:t>, </a:t>
            </a:r>
            <a:r>
              <a:rPr lang="lv-LV" sz="2800" dirty="0" smtClean="0">
                <a:solidFill>
                  <a:schemeClr val="accent4">
                    <a:lumMod val="10000"/>
                  </a:schemeClr>
                </a:solidFill>
              </a:rPr>
              <a:t>bet gan pret </a:t>
            </a:r>
            <a:r>
              <a:rPr lang="lv-LV" sz="2800" b="1" dirty="0" smtClean="0">
                <a:solidFill>
                  <a:schemeClr val="accent4">
                    <a:lumMod val="10000"/>
                  </a:schemeClr>
                </a:solidFill>
              </a:rPr>
              <a:t>ļaunumu</a:t>
            </a:r>
            <a:r>
              <a:rPr lang="lv-LV" sz="2800" dirty="0" smtClean="0">
                <a:solidFill>
                  <a:schemeClr val="accent4">
                    <a:lumMod val="10000"/>
                  </a:schemeClr>
                </a:solidFill>
              </a:rPr>
              <a:t>.</a:t>
            </a:r>
          </a:p>
          <a:p>
            <a:pPr>
              <a:spcBef>
                <a:spcPts val="1200"/>
              </a:spcBef>
              <a:buFont typeface="Arial" pitchFamily="34" charset="0"/>
              <a:buChar char="•"/>
            </a:pPr>
            <a:r>
              <a:rPr lang="lv-LV" sz="2800" b="1" dirty="0" smtClean="0">
                <a:solidFill>
                  <a:schemeClr val="accent4">
                    <a:lumMod val="10000"/>
                  </a:schemeClr>
                </a:solidFill>
              </a:rPr>
              <a:t>Jēzus mīl grēciniekus, bet ienīst grēku</a:t>
            </a:r>
            <a:r>
              <a:rPr lang="lv-LV" sz="2800" b="1" dirty="0" smtClean="0">
                <a:solidFill>
                  <a:schemeClr val="accent4">
                    <a:lumMod val="10000"/>
                  </a:schemeClr>
                </a:solidFill>
              </a:rPr>
              <a:t>!</a:t>
            </a:r>
            <a:r>
              <a:rPr lang="lv-LV" sz="2800" dirty="0" smtClean="0">
                <a:solidFill>
                  <a:schemeClr val="accent4">
                    <a:lumMod val="10000"/>
                  </a:schemeClr>
                </a:solidFill>
              </a:rPr>
              <a:t> Mums </a:t>
            </a:r>
            <a:r>
              <a:rPr lang="lv-LV" sz="2800" b="1" dirty="0" smtClean="0">
                <a:solidFill>
                  <a:schemeClr val="accent4">
                    <a:lumMod val="10000"/>
                  </a:schemeClr>
                </a:solidFill>
              </a:rPr>
              <a:t>jācīnas</a:t>
            </a:r>
            <a:r>
              <a:rPr lang="lv-LV" sz="2800" dirty="0" smtClean="0">
                <a:solidFill>
                  <a:schemeClr val="accent4">
                    <a:lumMod val="10000"/>
                  </a:schemeClr>
                </a:solidFill>
              </a:rPr>
              <a:t> pret </a:t>
            </a:r>
            <a:r>
              <a:rPr lang="lv-LV" sz="2800" b="1" dirty="0" smtClean="0">
                <a:solidFill>
                  <a:schemeClr val="accent4">
                    <a:lumMod val="10000"/>
                  </a:schemeClr>
                </a:solidFill>
              </a:rPr>
              <a:t>grēku</a:t>
            </a:r>
            <a:r>
              <a:rPr lang="lv-LV" sz="2800" dirty="0" smtClean="0">
                <a:solidFill>
                  <a:schemeClr val="accent4">
                    <a:lumMod val="10000"/>
                  </a:schemeClr>
                </a:solidFill>
              </a:rPr>
              <a:t>.</a:t>
            </a:r>
            <a:endParaRPr lang="lv-LV" sz="2800" dirty="0" smtClean="0">
              <a:solidFill>
                <a:schemeClr val="accent4">
                  <a:lumMod val="10000"/>
                </a:schemeClr>
              </a:solidFill>
            </a:endParaRPr>
          </a:p>
          <a:p>
            <a:pPr>
              <a:spcBef>
                <a:spcPts val="1200"/>
              </a:spcBef>
              <a:buFont typeface="Arial" pitchFamily="34" charset="0"/>
              <a:buChar char="•"/>
            </a:pPr>
            <a:r>
              <a:rPr lang="lv-LV" sz="2800" b="1" dirty="0" smtClean="0">
                <a:solidFill>
                  <a:schemeClr val="accent4">
                    <a:lumMod val="10000"/>
                  </a:schemeClr>
                </a:solidFill>
              </a:rPr>
              <a:t>V</a:t>
            </a:r>
            <a:r>
              <a:rPr lang="lv-LV" sz="2800" b="1" dirty="0" smtClean="0">
                <a:solidFill>
                  <a:schemeClr val="accent4">
                    <a:lumMod val="10000"/>
                  </a:schemeClr>
                </a:solidFill>
              </a:rPr>
              <a:t>aldības</a:t>
            </a:r>
            <a:r>
              <a:rPr lang="lv-LV" sz="2800" dirty="0" smtClean="0">
                <a:solidFill>
                  <a:schemeClr val="accent4">
                    <a:lumMod val="10000"/>
                  </a:schemeClr>
                </a:solidFill>
              </a:rPr>
              <a:t> </a:t>
            </a:r>
            <a:r>
              <a:rPr lang="lv-LV" sz="2800" dirty="0" smtClean="0">
                <a:solidFill>
                  <a:schemeClr val="accent4">
                    <a:lumMod val="10000"/>
                  </a:schemeClr>
                </a:solidFill>
              </a:rPr>
              <a:t>var </a:t>
            </a:r>
            <a:r>
              <a:rPr lang="lv-LV" sz="2800" b="1" dirty="0" smtClean="0">
                <a:solidFill>
                  <a:schemeClr val="accent4">
                    <a:lumMod val="10000"/>
                  </a:schemeClr>
                </a:solidFill>
              </a:rPr>
              <a:t>piespiest rīkoties </a:t>
            </a:r>
            <a:r>
              <a:rPr lang="lv-LV" sz="2800" dirty="0" smtClean="0">
                <a:solidFill>
                  <a:schemeClr val="accent4">
                    <a:lumMod val="10000"/>
                  </a:schemeClr>
                </a:solidFill>
              </a:rPr>
              <a:t>pret </a:t>
            </a:r>
            <a:r>
              <a:rPr lang="lv-LV" sz="2800" b="1" dirty="0" smtClean="0">
                <a:solidFill>
                  <a:schemeClr val="accent4">
                    <a:lumMod val="10000"/>
                  </a:schemeClr>
                </a:solidFill>
              </a:rPr>
              <a:t>Dieva gribu</a:t>
            </a:r>
            <a:r>
              <a:rPr lang="lv-LV" sz="2800" dirty="0" smtClean="0">
                <a:solidFill>
                  <a:schemeClr val="accent4">
                    <a:lumMod val="10000"/>
                  </a:schemeClr>
                </a:solidFill>
              </a:rPr>
              <a:t>, </a:t>
            </a:r>
            <a:r>
              <a:rPr lang="lv-LV" sz="2800" b="1" dirty="0" smtClean="0">
                <a:solidFill>
                  <a:schemeClr val="accent4">
                    <a:lumMod val="10000"/>
                  </a:schemeClr>
                </a:solidFill>
              </a:rPr>
              <a:t>likt grēkot </a:t>
            </a:r>
            <a:r>
              <a:rPr lang="lv-LV" sz="2800" dirty="0" smtClean="0">
                <a:solidFill>
                  <a:schemeClr val="accent4">
                    <a:lumMod val="10000"/>
                  </a:schemeClr>
                </a:solidFill>
              </a:rPr>
              <a:t>un tad mums </a:t>
            </a:r>
            <a:r>
              <a:rPr lang="lv-LV" sz="2800" b="1" dirty="0" smtClean="0">
                <a:solidFill>
                  <a:schemeClr val="accent4">
                    <a:lumMod val="10000"/>
                  </a:schemeClr>
                </a:solidFill>
              </a:rPr>
              <a:t>jācīnās</a:t>
            </a:r>
            <a:r>
              <a:rPr lang="lv-LV" sz="2800" dirty="0" smtClean="0">
                <a:solidFill>
                  <a:schemeClr val="accent4">
                    <a:lumMod val="10000"/>
                  </a:schemeClr>
                </a:solidFill>
              </a:rPr>
              <a:t> pret </a:t>
            </a:r>
            <a:r>
              <a:rPr lang="lv-LV" sz="2800" b="1" dirty="0" smtClean="0">
                <a:solidFill>
                  <a:schemeClr val="accent4">
                    <a:lumMod val="10000"/>
                  </a:schemeClr>
                </a:solidFill>
              </a:rPr>
              <a:t>tumsas spēku vadītu valdību</a:t>
            </a:r>
            <a:r>
              <a:rPr lang="lv-LV" sz="2800" dirty="0" smtClean="0">
                <a:solidFill>
                  <a:schemeClr val="accent4">
                    <a:lumMod val="10000"/>
                  </a:schemeClr>
                </a:solidFill>
              </a:rPr>
              <a:t>.</a:t>
            </a:r>
            <a:endParaRPr lang="lv-LV" sz="2800" dirty="0" smtClean="0">
              <a:solidFill>
                <a:schemeClr val="accent4">
                  <a:lumMod val="10000"/>
                </a:schemeClr>
              </a:solidFill>
            </a:endParaRPr>
          </a:p>
        </p:txBody>
      </p:sp>
      <p:pic>
        <p:nvPicPr>
          <p:cNvPr id="1026" name="Picture 2" descr="Computer Icons Government Organization Policy Public sector, court symbol,  text, public Relations png | PNGEgg"/>
          <p:cNvPicPr>
            <a:picLocks noChangeAspect="1" noChangeArrowheads="1"/>
          </p:cNvPicPr>
          <p:nvPr/>
        </p:nvPicPr>
        <p:blipFill>
          <a:blip r:embed="rId2"/>
          <a:srcRect/>
          <a:stretch>
            <a:fillRect/>
          </a:stretch>
        </p:blipFill>
        <p:spPr bwMode="auto">
          <a:xfrm>
            <a:off x="5572132" y="2428868"/>
            <a:ext cx="3714776" cy="3714776"/>
          </a:xfrm>
          <a:prstGeom prst="ellipse">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2052"/>
                                        </p:tgtEl>
                                        <p:attrNameLst>
                                          <p:attrName>style.visibility</p:attrName>
                                        </p:attrNameLst>
                                      </p:cBhvr>
                                      <p:to>
                                        <p:strVal val="visible"/>
                                      </p:to>
                                    </p:set>
                                    <p:anim calcmode="lin" valueType="num">
                                      <p:cBhvr additive="base">
                                        <p:cTn id="16" dur="500" fill="hold"/>
                                        <p:tgtEl>
                                          <p:spTgt spid="2052"/>
                                        </p:tgtEl>
                                        <p:attrNameLst>
                                          <p:attrName>ppt_x</p:attrName>
                                        </p:attrNameLst>
                                      </p:cBhvr>
                                      <p:tavLst>
                                        <p:tav tm="0">
                                          <p:val>
                                            <p:strVal val="#ppt_x"/>
                                          </p:val>
                                        </p:tav>
                                        <p:tav tm="100000">
                                          <p:val>
                                            <p:strVal val="#ppt_x"/>
                                          </p:val>
                                        </p:tav>
                                      </p:tavLst>
                                    </p:anim>
                                    <p:anim calcmode="lin" valueType="num">
                                      <p:cBhvr additive="base">
                                        <p:cTn id="17" dur="500" fill="hold"/>
                                        <p:tgtEl>
                                          <p:spTgt spid="2052"/>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additive="base">
                                        <p:cTn id="26"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 calcmode="lin" valueType="num">
                                      <p:cBhvr additive="base">
                                        <p:cTn id="3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93"/>
            <a:ext cx="9144000" cy="1071563"/>
          </a:xfrm>
        </p:spPr>
        <p:txBody>
          <a:bodyPr/>
          <a:lstStyle/>
          <a:p>
            <a:pPr eaLnBrk="1" hangingPunct="1"/>
            <a:r>
              <a:rPr lang="lv-LV" sz="3600" b="1" dirty="0" smtClean="0">
                <a:solidFill>
                  <a:schemeClr val="accent4">
                    <a:lumMod val="10000"/>
                  </a:schemeClr>
                </a:solidFill>
              </a:rPr>
              <a:t>Ar ko mums jācīnās?</a:t>
            </a:r>
            <a:endParaRPr lang="lv-LV" sz="3600" b="1" dirty="0" smtClean="0">
              <a:solidFill>
                <a:schemeClr val="accent4">
                  <a:lumMod val="10000"/>
                </a:schemeClr>
              </a:solidFill>
            </a:endParaRPr>
          </a:p>
        </p:txBody>
      </p:sp>
      <p:sp>
        <p:nvSpPr>
          <p:cNvPr id="2052" name="Rectangle 6"/>
          <p:cNvSpPr>
            <a:spLocks noChangeArrowheads="1"/>
          </p:cNvSpPr>
          <p:nvPr/>
        </p:nvSpPr>
        <p:spPr bwMode="auto">
          <a:xfrm>
            <a:off x="0" y="642918"/>
            <a:ext cx="9144000" cy="1815882"/>
          </a:xfrm>
          <a:prstGeom prst="rect">
            <a:avLst/>
          </a:prstGeom>
          <a:noFill/>
          <a:ln w="9525">
            <a:noFill/>
            <a:miter lim="800000"/>
            <a:headEnd/>
            <a:tailEnd/>
          </a:ln>
        </p:spPr>
        <p:txBody>
          <a:bodyPr wrap="square">
            <a:spAutoFit/>
          </a:bodyPr>
          <a:lstStyle/>
          <a:p>
            <a:pPr algn="just"/>
            <a:r>
              <a:rPr lang="lv-LV" sz="2800" dirty="0" smtClean="0">
                <a:solidFill>
                  <a:schemeClr val="accent4">
                    <a:lumMod val="10000"/>
                  </a:schemeClr>
                </a:solidFill>
              </a:rPr>
              <a:t>“</a:t>
            </a:r>
            <a:r>
              <a:rPr lang="lv-LV" sz="2800" i="1" dirty="0" smtClean="0">
                <a:solidFill>
                  <a:schemeClr val="accent4">
                    <a:lumMod val="10000"/>
                  </a:schemeClr>
                </a:solidFill>
              </a:rPr>
              <a:t>Jo no iekšienes, no cilvēka sirds, iziet ļaunas domas, nešķīstība, zādzība, slepkavība, laulības pārkāpšana, mantkārība, blēdība, viltība, ienaidība, skaudība, Dieva zaimošana, lepnība, vieglprātība</a:t>
            </a:r>
            <a:r>
              <a:rPr lang="lv-LV" sz="2800" dirty="0" smtClean="0">
                <a:solidFill>
                  <a:schemeClr val="accent4">
                    <a:lumMod val="10000"/>
                  </a:schemeClr>
                </a:solidFill>
              </a:rPr>
              <a:t>.” (Mk.7:22)</a:t>
            </a:r>
          </a:p>
        </p:txBody>
      </p:sp>
      <p:sp>
        <p:nvSpPr>
          <p:cNvPr id="4" name="Rectangle 3"/>
          <p:cNvSpPr/>
          <p:nvPr/>
        </p:nvSpPr>
        <p:spPr>
          <a:xfrm>
            <a:off x="0" y="2428868"/>
            <a:ext cx="6357950" cy="4431983"/>
          </a:xfrm>
          <a:prstGeom prst="rect">
            <a:avLst/>
          </a:prstGeom>
        </p:spPr>
        <p:txBody>
          <a:bodyPr wrap="square">
            <a:spAutoFit/>
          </a:bodyPr>
          <a:lstStyle/>
          <a:p>
            <a:pPr>
              <a:spcBef>
                <a:spcPts val="1200"/>
              </a:spcBef>
              <a:buFont typeface="Arial" pitchFamily="34" charset="0"/>
              <a:buChar char="•"/>
            </a:pPr>
            <a:r>
              <a:rPr lang="lv-LV" sz="2800" dirty="0" smtClean="0">
                <a:solidFill>
                  <a:schemeClr val="accent4">
                    <a:lumMod val="10000"/>
                  </a:schemeClr>
                </a:solidFill>
              </a:rPr>
              <a:t>Mums </a:t>
            </a:r>
            <a:r>
              <a:rPr lang="lv-LV" sz="2800" b="1" dirty="0" smtClean="0">
                <a:solidFill>
                  <a:schemeClr val="accent4">
                    <a:lumMod val="10000"/>
                  </a:schemeClr>
                </a:solidFill>
              </a:rPr>
              <a:t>katram</a:t>
            </a:r>
            <a:r>
              <a:rPr lang="lv-LV" sz="2800" dirty="0" smtClean="0">
                <a:solidFill>
                  <a:schemeClr val="accent4">
                    <a:lumMod val="10000"/>
                  </a:schemeClr>
                </a:solidFill>
              </a:rPr>
              <a:t> ir </a:t>
            </a:r>
            <a:r>
              <a:rPr lang="lv-LV" sz="2800" b="1" dirty="0" smtClean="0">
                <a:solidFill>
                  <a:schemeClr val="accent4">
                    <a:lumMod val="10000"/>
                  </a:schemeClr>
                </a:solidFill>
              </a:rPr>
              <a:t>jāizcīna iekšējas </a:t>
            </a:r>
            <a:r>
              <a:rPr lang="lv-LV" sz="2800" b="1" dirty="0" smtClean="0">
                <a:solidFill>
                  <a:schemeClr val="accent4">
                    <a:lumMod val="10000"/>
                  </a:schemeClr>
                </a:solidFill>
              </a:rPr>
              <a:t>cīņas</a:t>
            </a:r>
            <a:r>
              <a:rPr lang="lv-LV" sz="2800" dirty="0" smtClean="0">
                <a:solidFill>
                  <a:schemeClr val="accent4">
                    <a:lumMod val="10000"/>
                  </a:schemeClr>
                </a:solidFill>
              </a:rPr>
              <a:t> </a:t>
            </a:r>
            <a:r>
              <a:rPr lang="lv-LV" sz="2800" dirty="0" smtClean="0">
                <a:solidFill>
                  <a:schemeClr val="accent4">
                    <a:lumMod val="10000"/>
                  </a:schemeClr>
                </a:solidFill>
              </a:rPr>
              <a:t>ar </a:t>
            </a:r>
            <a:r>
              <a:rPr lang="lv-LV" sz="2800" b="1" dirty="0" smtClean="0">
                <a:solidFill>
                  <a:schemeClr val="accent4">
                    <a:lumMod val="10000"/>
                  </a:schemeClr>
                </a:solidFill>
              </a:rPr>
              <a:t>kārdinājumiem</a:t>
            </a:r>
            <a:r>
              <a:rPr lang="lv-LV" sz="2800" dirty="0" smtClean="0">
                <a:solidFill>
                  <a:schemeClr val="accent4">
                    <a:lumMod val="10000"/>
                  </a:schemeClr>
                </a:solidFill>
              </a:rPr>
              <a:t>.</a:t>
            </a:r>
          </a:p>
          <a:p>
            <a:pPr>
              <a:spcBef>
                <a:spcPts val="1200"/>
              </a:spcBef>
              <a:buFont typeface="Arial" pitchFamily="34" charset="0"/>
              <a:buChar char="•"/>
            </a:pPr>
            <a:r>
              <a:rPr lang="lv-LV" sz="2800" dirty="0" smtClean="0">
                <a:solidFill>
                  <a:schemeClr val="accent4">
                    <a:lumMod val="10000"/>
                  </a:schemeClr>
                </a:solidFill>
              </a:rPr>
              <a:t>Visi </a:t>
            </a:r>
            <a:r>
              <a:rPr lang="lv-LV" sz="2800" b="1" dirty="0" smtClean="0">
                <a:solidFill>
                  <a:schemeClr val="accent4">
                    <a:lumMod val="10000"/>
                  </a:schemeClr>
                </a:solidFill>
              </a:rPr>
              <a:t>cilvēki</a:t>
            </a:r>
            <a:r>
              <a:rPr lang="lv-LV" sz="2800" dirty="0" smtClean="0">
                <a:solidFill>
                  <a:schemeClr val="accent4">
                    <a:lumMod val="10000"/>
                  </a:schemeClr>
                </a:solidFill>
              </a:rPr>
              <a:t>, visās </a:t>
            </a:r>
            <a:r>
              <a:rPr lang="lv-LV" sz="2800" b="1" dirty="0" smtClean="0">
                <a:solidFill>
                  <a:schemeClr val="accent4">
                    <a:lumMod val="10000"/>
                  </a:schemeClr>
                </a:solidFill>
              </a:rPr>
              <a:t>tautās</a:t>
            </a:r>
            <a:r>
              <a:rPr lang="lv-LV" sz="2800" dirty="0" smtClean="0">
                <a:solidFill>
                  <a:schemeClr val="accent4">
                    <a:lumMod val="10000"/>
                  </a:schemeClr>
                </a:solidFill>
              </a:rPr>
              <a:t> ir </a:t>
            </a:r>
            <a:r>
              <a:rPr lang="lv-LV" sz="2800" b="1" dirty="0" smtClean="0">
                <a:solidFill>
                  <a:schemeClr val="accent4">
                    <a:lumMod val="10000"/>
                  </a:schemeClr>
                </a:solidFill>
              </a:rPr>
              <a:t>grēkojuši</a:t>
            </a:r>
            <a:r>
              <a:rPr lang="lv-LV" sz="2800" dirty="0" smtClean="0">
                <a:solidFill>
                  <a:schemeClr val="accent4">
                    <a:lumMod val="10000"/>
                  </a:schemeClr>
                </a:solidFill>
              </a:rPr>
              <a:t>, </a:t>
            </a:r>
            <a:r>
              <a:rPr lang="lv-LV" sz="2800" b="1" dirty="0" smtClean="0">
                <a:solidFill>
                  <a:schemeClr val="accent4">
                    <a:lumMod val="10000"/>
                  </a:schemeClr>
                </a:solidFill>
              </a:rPr>
              <a:t>visiem</a:t>
            </a:r>
            <a:r>
              <a:rPr lang="lv-LV" sz="2800" dirty="0" smtClean="0">
                <a:solidFill>
                  <a:schemeClr val="accent4">
                    <a:lumMod val="10000"/>
                  </a:schemeClr>
                </a:solidFill>
              </a:rPr>
              <a:t> ir vajadzīga </a:t>
            </a:r>
            <a:r>
              <a:rPr lang="lv-LV" sz="2800" b="1" dirty="0" smtClean="0">
                <a:solidFill>
                  <a:schemeClr val="accent4">
                    <a:lumMod val="10000"/>
                  </a:schemeClr>
                </a:solidFill>
              </a:rPr>
              <a:t>grēku piedošana</a:t>
            </a:r>
            <a:r>
              <a:rPr lang="lv-LV" sz="2800" dirty="0" smtClean="0">
                <a:solidFill>
                  <a:schemeClr val="accent4">
                    <a:lumMod val="10000"/>
                  </a:schemeClr>
                </a:solidFill>
              </a:rPr>
              <a:t>.</a:t>
            </a:r>
          </a:p>
          <a:p>
            <a:pPr>
              <a:spcBef>
                <a:spcPts val="1200"/>
              </a:spcBef>
              <a:buFont typeface="Arial" pitchFamily="34" charset="0"/>
              <a:buChar char="•"/>
            </a:pPr>
            <a:r>
              <a:rPr lang="lv-LV" sz="2800" dirty="0" smtClean="0">
                <a:solidFill>
                  <a:schemeClr val="accent4">
                    <a:lumMod val="10000"/>
                  </a:schemeClr>
                </a:solidFill>
              </a:rPr>
              <a:t>Jēzus </a:t>
            </a:r>
            <a:r>
              <a:rPr lang="lv-LV" sz="2800" b="1" dirty="0" smtClean="0">
                <a:solidFill>
                  <a:schemeClr val="accent4">
                    <a:lumMod val="10000"/>
                  </a:schemeClr>
                </a:solidFill>
              </a:rPr>
              <a:t>cīnījās</a:t>
            </a:r>
            <a:r>
              <a:rPr lang="lv-LV" sz="2800" dirty="0" smtClean="0">
                <a:solidFill>
                  <a:schemeClr val="accent4">
                    <a:lumMod val="10000"/>
                  </a:schemeClr>
                </a:solidFill>
              </a:rPr>
              <a:t> ar </a:t>
            </a:r>
            <a:r>
              <a:rPr lang="lv-LV" sz="2800" b="1" dirty="0" smtClean="0">
                <a:solidFill>
                  <a:schemeClr val="accent4">
                    <a:lumMod val="10000"/>
                  </a:schemeClr>
                </a:solidFill>
              </a:rPr>
              <a:t>ienaidniekiem</a:t>
            </a:r>
            <a:r>
              <a:rPr lang="lv-LV" sz="2800" dirty="0" smtClean="0">
                <a:solidFill>
                  <a:schemeClr val="accent4">
                    <a:lumMod val="10000"/>
                  </a:schemeClr>
                </a:solidFill>
              </a:rPr>
              <a:t>, tos </a:t>
            </a:r>
            <a:r>
              <a:rPr lang="lv-LV" sz="2800" b="1" dirty="0" smtClean="0">
                <a:solidFill>
                  <a:schemeClr val="accent4">
                    <a:lumMod val="10000"/>
                  </a:schemeClr>
                </a:solidFill>
              </a:rPr>
              <a:t>darot par saviem draugiem</a:t>
            </a:r>
            <a:r>
              <a:rPr lang="lv-LV" sz="2800" dirty="0" smtClean="0">
                <a:solidFill>
                  <a:schemeClr val="accent4">
                    <a:lumMod val="10000"/>
                  </a:schemeClr>
                </a:solidFill>
              </a:rPr>
              <a:t>.</a:t>
            </a:r>
            <a:endParaRPr lang="lv-LV" sz="2800" dirty="0" smtClean="0">
              <a:solidFill>
                <a:schemeClr val="accent4">
                  <a:lumMod val="10000"/>
                </a:schemeClr>
              </a:solidFill>
            </a:endParaRPr>
          </a:p>
          <a:p>
            <a:pPr>
              <a:spcBef>
                <a:spcPts val="1200"/>
              </a:spcBef>
              <a:buFont typeface="Arial" pitchFamily="34" charset="0"/>
              <a:buChar char="•"/>
            </a:pPr>
            <a:r>
              <a:rPr lang="lv-LV" sz="2800" dirty="0" smtClean="0">
                <a:solidFill>
                  <a:schemeClr val="accent4">
                    <a:lumMod val="10000"/>
                  </a:schemeClr>
                </a:solidFill>
              </a:rPr>
              <a:t>Mums </a:t>
            </a:r>
            <a:r>
              <a:rPr lang="lv-LV" sz="2800" b="1" dirty="0" smtClean="0">
                <a:solidFill>
                  <a:schemeClr val="accent4">
                    <a:lumMod val="10000"/>
                  </a:schemeClr>
                </a:solidFill>
              </a:rPr>
              <a:t>jāpalīdz</a:t>
            </a:r>
            <a:r>
              <a:rPr lang="lv-LV" sz="2800" dirty="0" smtClean="0">
                <a:solidFill>
                  <a:schemeClr val="accent4">
                    <a:lumMod val="10000"/>
                  </a:schemeClr>
                </a:solidFill>
              </a:rPr>
              <a:t> visiem </a:t>
            </a:r>
            <a:r>
              <a:rPr lang="lv-LV" sz="2800" b="1" dirty="0" smtClean="0">
                <a:solidFill>
                  <a:schemeClr val="accent4">
                    <a:lumMod val="10000"/>
                  </a:schemeClr>
                </a:solidFill>
              </a:rPr>
              <a:t>atpazīt grēku </a:t>
            </a:r>
            <a:r>
              <a:rPr lang="lv-LV" sz="2800" dirty="0" smtClean="0">
                <a:solidFill>
                  <a:schemeClr val="accent4">
                    <a:lumMod val="10000"/>
                  </a:schemeClr>
                </a:solidFill>
              </a:rPr>
              <a:t>un </a:t>
            </a:r>
            <a:r>
              <a:rPr lang="lv-LV" sz="2800" b="1" dirty="0" smtClean="0">
                <a:solidFill>
                  <a:schemeClr val="accent4">
                    <a:lumMod val="10000"/>
                  </a:schemeClr>
                </a:solidFill>
              </a:rPr>
              <a:t>cīnīties </a:t>
            </a:r>
            <a:r>
              <a:rPr lang="lv-LV" sz="2800" b="1" dirty="0" smtClean="0">
                <a:solidFill>
                  <a:schemeClr val="accent4">
                    <a:lumMod val="10000"/>
                  </a:schemeClr>
                </a:solidFill>
              </a:rPr>
              <a:t>ar </a:t>
            </a:r>
            <a:r>
              <a:rPr lang="lv-LV" sz="2800" b="1" dirty="0" smtClean="0">
                <a:solidFill>
                  <a:schemeClr val="accent4">
                    <a:lumMod val="10000"/>
                  </a:schemeClr>
                </a:solidFill>
              </a:rPr>
              <a:t>ļaunumu</a:t>
            </a:r>
            <a:r>
              <a:rPr lang="lv-LV" sz="2800" dirty="0" smtClean="0">
                <a:solidFill>
                  <a:schemeClr val="accent4">
                    <a:lumMod val="10000"/>
                  </a:schemeClr>
                </a:solidFill>
              </a:rPr>
              <a:t>, </a:t>
            </a:r>
            <a:r>
              <a:rPr lang="lv-LV" sz="2800" dirty="0" smtClean="0">
                <a:solidFill>
                  <a:schemeClr val="accent4">
                    <a:lumMod val="10000"/>
                  </a:schemeClr>
                </a:solidFill>
              </a:rPr>
              <a:t>lai sasniegtu </a:t>
            </a:r>
            <a:r>
              <a:rPr lang="lv-LV" sz="2800" b="1" dirty="0" smtClean="0">
                <a:solidFill>
                  <a:schemeClr val="accent4">
                    <a:lumMod val="10000"/>
                  </a:schemeClr>
                </a:solidFill>
              </a:rPr>
              <a:t>vienotību </a:t>
            </a:r>
            <a:r>
              <a:rPr lang="lv-LV" sz="2800" b="1" dirty="0" smtClean="0">
                <a:solidFill>
                  <a:schemeClr val="accent4">
                    <a:lumMod val="10000"/>
                  </a:schemeClr>
                </a:solidFill>
              </a:rPr>
              <a:t>ticībā uz Kristū</a:t>
            </a:r>
            <a:r>
              <a:rPr lang="lv-LV" sz="2800" dirty="0" smtClean="0">
                <a:solidFill>
                  <a:schemeClr val="accent4">
                    <a:lumMod val="10000"/>
                  </a:schemeClr>
                </a:solidFill>
              </a:rPr>
              <a:t>.</a:t>
            </a:r>
            <a:endParaRPr lang="lv-LV" sz="2800" dirty="0" smtClean="0">
              <a:solidFill>
                <a:schemeClr val="accent4">
                  <a:lumMod val="10000"/>
                </a:schemeClr>
              </a:solidFill>
            </a:endParaRPr>
          </a:p>
        </p:txBody>
      </p:sp>
      <p:pic>
        <p:nvPicPr>
          <p:cNvPr id="28674" name="Picture 2" descr="You really can die of a broken heart – here's the science"/>
          <p:cNvPicPr>
            <a:picLocks noChangeAspect="1" noChangeArrowheads="1"/>
          </p:cNvPicPr>
          <p:nvPr/>
        </p:nvPicPr>
        <p:blipFill>
          <a:blip r:embed="rId2"/>
          <a:srcRect/>
          <a:stretch>
            <a:fillRect/>
          </a:stretch>
        </p:blipFill>
        <p:spPr bwMode="auto">
          <a:xfrm>
            <a:off x="6143636" y="2643182"/>
            <a:ext cx="3000364" cy="300036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2052"/>
                                        </p:tgtEl>
                                        <p:attrNameLst>
                                          <p:attrName>style.visibility</p:attrName>
                                        </p:attrNameLst>
                                      </p:cBhvr>
                                      <p:to>
                                        <p:strVal val="visible"/>
                                      </p:to>
                                    </p:set>
                                    <p:anim calcmode="lin" valueType="num">
                                      <p:cBhvr additive="base">
                                        <p:cTn id="16" dur="500" fill="hold"/>
                                        <p:tgtEl>
                                          <p:spTgt spid="2052"/>
                                        </p:tgtEl>
                                        <p:attrNameLst>
                                          <p:attrName>ppt_x</p:attrName>
                                        </p:attrNameLst>
                                      </p:cBhvr>
                                      <p:tavLst>
                                        <p:tav tm="0">
                                          <p:val>
                                            <p:strVal val="#ppt_x"/>
                                          </p:val>
                                        </p:tav>
                                        <p:tav tm="100000">
                                          <p:val>
                                            <p:strVal val="#ppt_x"/>
                                          </p:val>
                                        </p:tav>
                                      </p:tavLst>
                                    </p:anim>
                                    <p:anim calcmode="lin" valueType="num">
                                      <p:cBhvr additive="base">
                                        <p:cTn id="17" dur="500" fill="hold"/>
                                        <p:tgtEl>
                                          <p:spTgt spid="2052"/>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additive="base">
                                        <p:cTn id="26"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 calcmode="lin" valueType="num">
                                      <p:cBhvr additive="base">
                                        <p:cTn id="3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93"/>
            <a:ext cx="9144000" cy="1071563"/>
          </a:xfrm>
        </p:spPr>
        <p:txBody>
          <a:bodyPr/>
          <a:lstStyle/>
          <a:p>
            <a:pPr eaLnBrk="1" hangingPunct="1"/>
            <a:r>
              <a:rPr lang="lv-LV" sz="3500" b="1" dirty="0" smtClean="0">
                <a:solidFill>
                  <a:schemeClr val="accent4">
                    <a:lumMod val="10000"/>
                  </a:schemeClr>
                </a:solidFill>
              </a:rPr>
              <a:t>Jēzus dod Vakarēdienu visiem kristiešiem</a:t>
            </a:r>
            <a:endParaRPr lang="lv-LV" sz="3500" b="1" dirty="0" smtClean="0">
              <a:solidFill>
                <a:schemeClr val="accent4">
                  <a:lumMod val="10000"/>
                </a:schemeClr>
              </a:solidFill>
            </a:endParaRPr>
          </a:p>
        </p:txBody>
      </p:sp>
      <p:sp>
        <p:nvSpPr>
          <p:cNvPr id="2052" name="Rectangle 6"/>
          <p:cNvSpPr>
            <a:spLocks noChangeArrowheads="1"/>
          </p:cNvSpPr>
          <p:nvPr/>
        </p:nvSpPr>
        <p:spPr bwMode="auto">
          <a:xfrm>
            <a:off x="-32" y="2071678"/>
            <a:ext cx="9144000" cy="1384995"/>
          </a:xfrm>
          <a:prstGeom prst="rect">
            <a:avLst/>
          </a:prstGeom>
          <a:noFill/>
          <a:ln w="9525">
            <a:noFill/>
            <a:miter lim="800000"/>
            <a:headEnd/>
            <a:tailEnd/>
          </a:ln>
        </p:spPr>
        <p:txBody>
          <a:bodyPr wrap="square">
            <a:spAutoFit/>
          </a:bodyPr>
          <a:lstStyle/>
          <a:p>
            <a:pPr algn="ctr">
              <a:lnSpc>
                <a:spcPct val="150000"/>
              </a:lnSpc>
            </a:pPr>
            <a:r>
              <a:rPr lang="lv-LV" sz="2800" dirty="0" smtClean="0">
                <a:solidFill>
                  <a:schemeClr val="accent4">
                    <a:lumMod val="10000"/>
                  </a:schemeClr>
                </a:solidFill>
              </a:rPr>
              <a:t>Lai visas tautu kristieši varētu nākt kopā pie viena altāra.</a:t>
            </a:r>
          </a:p>
          <a:p>
            <a:pPr algn="ctr">
              <a:lnSpc>
                <a:spcPct val="150000"/>
              </a:lnSpc>
            </a:pPr>
            <a:r>
              <a:rPr lang="lv-LV" sz="2800" dirty="0" smtClean="0">
                <a:solidFill>
                  <a:schemeClr val="accent4">
                    <a:lumMod val="10000"/>
                  </a:schemeClr>
                </a:solidFill>
              </a:rPr>
              <a:t>Vai mēs ar savu rīcību to veicinām, vai kavējam?</a:t>
            </a:r>
            <a:endParaRPr lang="lv-LV" sz="2800" dirty="0">
              <a:solidFill>
                <a:schemeClr val="accent4">
                  <a:lumMod val="10000"/>
                </a:schemeClr>
              </a:solidFill>
            </a:endParaRPr>
          </a:p>
        </p:txBody>
      </p:sp>
      <p:sp>
        <p:nvSpPr>
          <p:cNvPr id="4" name="Rectangle 3"/>
          <p:cNvSpPr/>
          <p:nvPr/>
        </p:nvSpPr>
        <p:spPr>
          <a:xfrm>
            <a:off x="0" y="642918"/>
            <a:ext cx="9144000" cy="1384995"/>
          </a:xfrm>
          <a:prstGeom prst="rect">
            <a:avLst/>
          </a:prstGeom>
        </p:spPr>
        <p:txBody>
          <a:bodyPr wrap="square">
            <a:spAutoFit/>
          </a:bodyPr>
          <a:lstStyle/>
          <a:p>
            <a:r>
              <a:rPr lang="lv-LV" sz="2800" dirty="0" smtClean="0"/>
              <a:t>“</a:t>
            </a:r>
            <a:r>
              <a:rPr lang="lv-LV" sz="2800" i="1" dirty="0" smtClean="0"/>
              <a:t>Un</a:t>
            </a:r>
            <a:r>
              <a:rPr lang="lv-LV" sz="2800" i="1" dirty="0" smtClean="0"/>
              <a:t>, maizi ņēmis, Viņš pateicās, pārlauza to un tiem to deva, sacīdams: "Tā ir Mana miesa, kas par jums top dota. To darait Mani pieminēdami</a:t>
            </a:r>
            <a:r>
              <a:rPr lang="lv-LV" sz="2800" i="1" dirty="0" smtClean="0"/>
              <a:t>!</a:t>
            </a:r>
            <a:r>
              <a:rPr lang="lv-LV" sz="2800" dirty="0" smtClean="0"/>
              <a:t>“ (Lk.22:19)</a:t>
            </a:r>
            <a:endParaRPr lang="lv-LV" sz="2800" dirty="0"/>
          </a:p>
        </p:txBody>
      </p:sp>
      <p:pic>
        <p:nvPicPr>
          <p:cNvPr id="2" name="Picture 2" descr="Svētais vakarēdiens - izšūšanas komplekts /Luca-S/ 130 x 56 cm ― Latvian  Crafts"/>
          <p:cNvPicPr>
            <a:picLocks noChangeAspect="1" noChangeArrowheads="1"/>
          </p:cNvPicPr>
          <p:nvPr/>
        </p:nvPicPr>
        <p:blipFill>
          <a:blip r:embed="rId2"/>
          <a:srcRect/>
          <a:stretch>
            <a:fillRect/>
          </a:stretch>
        </p:blipFill>
        <p:spPr bwMode="auto">
          <a:xfrm>
            <a:off x="-1" y="3500438"/>
            <a:ext cx="9144001" cy="335756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2052"/>
                                        </p:tgtEl>
                                        <p:attrNameLst>
                                          <p:attrName>style.visibility</p:attrName>
                                        </p:attrNameLst>
                                      </p:cBhvr>
                                      <p:to>
                                        <p:strVal val="visible"/>
                                      </p:to>
                                    </p:set>
                                    <p:anim calcmode="lin" valueType="num">
                                      <p:cBhvr additive="base">
                                        <p:cTn id="21" dur="500" fill="hold"/>
                                        <p:tgtEl>
                                          <p:spTgt spid="2052"/>
                                        </p:tgtEl>
                                        <p:attrNameLst>
                                          <p:attrName>ppt_x</p:attrName>
                                        </p:attrNameLst>
                                      </p:cBhvr>
                                      <p:tavLst>
                                        <p:tav tm="0">
                                          <p:val>
                                            <p:strVal val="#ppt_x"/>
                                          </p:val>
                                        </p:tav>
                                        <p:tav tm="100000">
                                          <p:val>
                                            <p:strVal val="#ppt_x"/>
                                          </p:val>
                                        </p:tav>
                                      </p:tavLst>
                                    </p:anim>
                                    <p:anim calcmode="lin" valueType="num">
                                      <p:cBhvr additive="base">
                                        <p:cTn id="22"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795963" cy="5693866"/>
          </a:xfrm>
          <a:prstGeom prst="rect">
            <a:avLst/>
          </a:prstGeom>
          <a:noFill/>
          <a:ln w="9525">
            <a:noFill/>
            <a:miter lim="800000"/>
            <a:headEnd/>
            <a:tailEnd/>
          </a:ln>
        </p:spPr>
        <p:txBody>
          <a:bodyPr>
            <a:spAutoFit/>
          </a:bodyPr>
          <a:lstStyle/>
          <a:p>
            <a:pPr>
              <a:buFontTx/>
              <a:buChar char="•"/>
            </a:pPr>
            <a:r>
              <a:rPr lang="lv-LV" sz="2800" b="1" dirty="0" smtClean="0"/>
              <a:t>Sieviete</a:t>
            </a:r>
            <a:r>
              <a:rPr lang="lv-LV" sz="2800" dirty="0"/>
              <a:t>, kas nāk pie Jēzus </a:t>
            </a:r>
            <a:r>
              <a:rPr lang="lv-LV" sz="2800" b="1" dirty="0"/>
              <a:t>pārkāpj</a:t>
            </a:r>
            <a:r>
              <a:rPr lang="lv-LV" sz="2800" dirty="0"/>
              <a:t> visas </a:t>
            </a:r>
            <a:r>
              <a:rPr lang="lv-LV" sz="2800" b="1" dirty="0"/>
              <a:t>pieklājības normas</a:t>
            </a:r>
            <a:r>
              <a:rPr lang="lv-LV" sz="2800" dirty="0"/>
              <a:t>.</a:t>
            </a:r>
          </a:p>
          <a:p>
            <a:pPr>
              <a:buFontTx/>
              <a:buChar char="•"/>
            </a:pPr>
            <a:r>
              <a:rPr lang="lv-LV" sz="2800" dirty="0"/>
              <a:t>Bet viņa ir </a:t>
            </a:r>
            <a:r>
              <a:rPr lang="lv-LV" sz="2800" b="1" dirty="0"/>
              <a:t>izmisusi</a:t>
            </a:r>
            <a:r>
              <a:rPr lang="lv-LV" sz="2800" dirty="0"/>
              <a:t> un viņas </a:t>
            </a:r>
            <a:r>
              <a:rPr lang="lv-LV" sz="2800" b="1" dirty="0"/>
              <a:t>sirdi</a:t>
            </a:r>
            <a:r>
              <a:rPr lang="lv-LV" sz="2800" dirty="0"/>
              <a:t> </a:t>
            </a:r>
            <a:r>
              <a:rPr lang="lv-LV" sz="2800" b="1" dirty="0"/>
              <a:t>vada patiesa ticība</a:t>
            </a:r>
            <a:r>
              <a:rPr lang="lv-LV" sz="2800" dirty="0"/>
              <a:t>. Tas </a:t>
            </a:r>
            <a:r>
              <a:rPr lang="lv-LV" sz="2800" b="1" dirty="0"/>
              <a:t>parādās</a:t>
            </a:r>
            <a:r>
              <a:rPr lang="lv-LV" sz="2800" dirty="0"/>
              <a:t> viņas </a:t>
            </a:r>
            <a:r>
              <a:rPr lang="lv-LV" sz="2800" b="1" dirty="0"/>
              <a:t>attieksmē</a:t>
            </a:r>
            <a:r>
              <a:rPr lang="lv-LV" sz="2800" dirty="0"/>
              <a:t>, </a:t>
            </a:r>
            <a:r>
              <a:rPr lang="lv-LV" sz="2800" b="1" dirty="0"/>
              <a:t>Jēzus</a:t>
            </a:r>
            <a:r>
              <a:rPr lang="lv-LV" sz="2800" dirty="0"/>
              <a:t> to </a:t>
            </a:r>
            <a:r>
              <a:rPr lang="lv-LV" sz="2800" b="1" dirty="0"/>
              <a:t>pamana</a:t>
            </a:r>
            <a:r>
              <a:rPr lang="lv-LV" sz="2800" dirty="0"/>
              <a:t> un </a:t>
            </a:r>
            <a:r>
              <a:rPr lang="lv-LV" sz="2800" b="1" dirty="0"/>
              <a:t>atalgo</a:t>
            </a:r>
            <a:r>
              <a:rPr lang="lv-LV" sz="2800" dirty="0"/>
              <a:t> bagātīgi.</a:t>
            </a:r>
          </a:p>
          <a:p>
            <a:pPr>
              <a:buFontTx/>
              <a:buChar char="•"/>
            </a:pPr>
            <a:r>
              <a:rPr lang="lv-LV" sz="2800" dirty="0" smtClean="0"/>
              <a:t>Jēzus meklē </a:t>
            </a:r>
            <a:r>
              <a:rPr lang="lv-LV" sz="2800" b="1" dirty="0" smtClean="0"/>
              <a:t>pazemīgu ticību visās tautās</a:t>
            </a:r>
            <a:r>
              <a:rPr lang="lv-LV" sz="2800" dirty="0" smtClean="0"/>
              <a:t>.</a:t>
            </a:r>
          </a:p>
          <a:p>
            <a:pPr>
              <a:buFontTx/>
              <a:buChar char="•"/>
            </a:pPr>
            <a:r>
              <a:rPr lang="lv-LV" sz="2800" b="1" dirty="0" smtClean="0"/>
              <a:t>Kristīgās baznīcas uzdevums </a:t>
            </a:r>
            <a:r>
              <a:rPr lang="lv-LV" sz="2800" dirty="0" smtClean="0"/>
              <a:t>ir </a:t>
            </a:r>
            <a:r>
              <a:rPr lang="lv-LV" sz="2800" b="1" dirty="0" smtClean="0"/>
              <a:t>nest evaņģēlija vēsti visām tautām</a:t>
            </a:r>
            <a:r>
              <a:rPr lang="lv-LV" sz="2800" dirty="0" smtClean="0"/>
              <a:t>. Visiem ir vajadzīga grēku piedošana un ticība uz Jēzu Kristu. </a:t>
            </a:r>
            <a:r>
              <a:rPr lang="lv-LV" sz="2800" dirty="0" smtClean="0"/>
              <a:t>Āmen</a:t>
            </a:r>
            <a:endParaRPr lang="lv-LV" sz="2800" dirty="0"/>
          </a:p>
        </p:txBody>
      </p:sp>
      <p:pic>
        <p:nvPicPr>
          <p:cNvPr id="10247" name="Picture 7" descr="http://st-takla.org/Gallery/var/albums/Bible/Illustrations/NHP/2-New-Testament-Clip-Arts/www-St-Takla-org--CNANWOMN.jpg?m=1298303700"/>
          <p:cNvPicPr>
            <a:picLocks noChangeAspect="1" noChangeArrowheads="1"/>
          </p:cNvPicPr>
          <p:nvPr/>
        </p:nvPicPr>
        <p:blipFill>
          <a:blip r:embed="rId2" cstate="print"/>
          <a:srcRect/>
          <a:stretch>
            <a:fillRect/>
          </a:stretch>
        </p:blipFill>
        <p:spPr bwMode="auto">
          <a:xfrm>
            <a:off x="5671651" y="1052736"/>
            <a:ext cx="3472349" cy="5356449"/>
          </a:xfrm>
          <a:prstGeom prst="rect">
            <a:avLst/>
          </a:prstGeom>
          <a:ln>
            <a:noFill/>
          </a:ln>
          <a:effectLst>
            <a:softEdge rad="112500"/>
          </a:effectLst>
        </p:spPr>
      </p:pic>
      <p:sp>
        <p:nvSpPr>
          <p:cNvPr id="9221" name="Slide Number Placeholder 5"/>
          <p:cNvSpPr>
            <a:spLocks noGrp="1"/>
          </p:cNvSpPr>
          <p:nvPr>
            <p:ph type="sldNum" sz="quarter" idx="12"/>
          </p:nvPr>
        </p:nvSpPr>
        <p:spPr>
          <a:noFill/>
        </p:spPr>
        <p:txBody>
          <a:bodyPr/>
          <a:lstStyle/>
          <a:p>
            <a:fld id="{97FB5A1A-3287-43D6-AD0D-8F1B7635F29C}"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7"/>
                                        </p:tgtEl>
                                        <p:attrNameLst>
                                          <p:attrName>style.visibility</p:attrName>
                                        </p:attrNameLst>
                                      </p:cBhvr>
                                      <p:to>
                                        <p:strVal val="visible"/>
                                      </p:to>
                                    </p:set>
                                    <p:animEffect transition="in" filter="fade">
                                      <p:cBhvr>
                                        <p:cTn id="11" dur="2000"/>
                                        <p:tgtEl>
                                          <p:spTgt spid="1024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738A4E2-3364-4535-8B5D-EDC858B81659}"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68343" y="71414"/>
            <a:ext cx="8532813" cy="1071563"/>
          </a:xfrm>
        </p:spPr>
        <p:txBody>
          <a:bodyPr/>
          <a:lstStyle/>
          <a:p>
            <a:pPr eaLnBrk="1" hangingPunct="1"/>
            <a:r>
              <a:rPr lang="lv-LV" sz="4000" b="1" dirty="0" smtClean="0"/>
              <a:t>Mk.7:24-30 Pagānu sievietes ticība</a:t>
            </a:r>
            <a:r>
              <a:rPr lang="lv-LV" sz="4000" dirty="0" smtClean="0"/>
              <a:t> </a:t>
            </a:r>
          </a:p>
        </p:txBody>
      </p:sp>
      <p:pic>
        <p:nvPicPr>
          <p:cNvPr id="2051"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143768" y="0"/>
            <a:ext cx="1833564" cy="400110"/>
          </a:xfrm>
          <a:prstGeom prst="rect">
            <a:avLst/>
          </a:prstGeom>
          <a:noFill/>
          <a:ln w="9525">
            <a:noFill/>
            <a:miter lim="800000"/>
            <a:headEnd/>
            <a:tailEnd/>
          </a:ln>
        </p:spPr>
        <p:txBody>
          <a:bodyPr wrap="square">
            <a:spAutoFit/>
          </a:bodyPr>
          <a:lstStyle/>
          <a:p>
            <a:pPr>
              <a:spcBef>
                <a:spcPct val="50000"/>
              </a:spcBef>
            </a:pPr>
            <a:r>
              <a:rPr lang="lv-LV" sz="2000" dirty="0" smtClean="0"/>
              <a:t>27.mar.2022.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Rectangle 5"/>
          <p:cNvSpPr>
            <a:spLocks noChangeArrowheads="1"/>
          </p:cNvSpPr>
          <p:nvPr/>
        </p:nvSpPr>
        <p:spPr bwMode="auto">
          <a:xfrm>
            <a:off x="0" y="1268413"/>
            <a:ext cx="9144000" cy="5293757"/>
          </a:xfrm>
          <a:prstGeom prst="rect">
            <a:avLst/>
          </a:prstGeom>
          <a:noFill/>
          <a:ln w="9525">
            <a:noFill/>
            <a:miter lim="800000"/>
            <a:headEnd/>
            <a:tailEnd/>
          </a:ln>
        </p:spPr>
        <p:txBody>
          <a:bodyPr>
            <a:spAutoFit/>
          </a:bodyPr>
          <a:lstStyle/>
          <a:p>
            <a:r>
              <a:rPr lang="lv-LV" sz="2600" i="1" dirty="0"/>
              <a:t>24 Un no turienes cēlies Viņš nogāja uz </a:t>
            </a:r>
            <a:r>
              <a:rPr lang="lv-LV" sz="2600" i="1" dirty="0" err="1"/>
              <a:t>Tiras</a:t>
            </a:r>
            <a:r>
              <a:rPr lang="lv-LV" sz="2600" i="1" dirty="0"/>
              <a:t> robežām. Un, kādā namā iegājis, Viņš gribēja, lai neviens to nemanītu; bet nevarēja palikt apslēpts. 25 Bet kāda sieva, kuras meitiņai bija nešķīsts gars, par Viņu dzirdējusi, tūliņ nāca un nometās pie Viņa kājām. 26 Bet šī sieva bija grieķiete, dzimusi </a:t>
            </a:r>
            <a:r>
              <a:rPr lang="lv-LV" sz="2600" i="1" dirty="0" err="1"/>
              <a:t>sirofeniķiete</a:t>
            </a:r>
            <a:r>
              <a:rPr lang="lv-LV" sz="2600" i="1" dirty="0"/>
              <a:t>, un lūdza Jēzu, lai Viņš izdzītu ļauno garu no viņas meitas. 27 Un Viņš tai sacīja: "Lai papriekš bērni top paēdināti, jo neklājas maizi atņemt bērniem un sunīšiem mest priekšā." 28 Bet viņa atbildēja un Tam sacīja: "Tā gan ir, Kungs; bet tomēr sunīši ēd apakš galda no bērnu druskām." 29 Un Viņš uz to sacīja: "Šī vārda dēļ ej! Ļaunais gars ir izgājis no tavas meitas." 30 Un, nogājusi savās mājās, viņa atrada meitiņu gultā guļam, un ļaunais gars bija izgājis</a:t>
            </a:r>
            <a:r>
              <a:rPr lang="lv-LV" sz="2600" i="1" dirty="0" smtClean="0"/>
              <a:t>.</a:t>
            </a:r>
            <a:endParaRPr lang="lv-LV" sz="2600" i="1" dirty="0"/>
          </a:p>
        </p:txBody>
      </p:sp>
      <p:sp>
        <p:nvSpPr>
          <p:cNvPr id="2055" name="Slide Number Placeholder 6"/>
          <p:cNvSpPr>
            <a:spLocks noGrp="1"/>
          </p:cNvSpPr>
          <p:nvPr>
            <p:ph type="sldNum" sz="quarter" idx="12"/>
          </p:nvPr>
        </p:nvSpPr>
        <p:spPr>
          <a:noFill/>
        </p:spPr>
        <p:txBody>
          <a:bodyPr/>
          <a:lstStyle/>
          <a:p>
            <a:fld id="{D8891669-02B4-4D19-84B1-509ADCDD1CFC}"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24 Un no turienes cēlies Viņš nogāja uz Tiras robežām. Un, kādā namā iegājis, Viņš gribēja, lai neviens to nemanītu; bet nevarēja palikt apslēpts</a:t>
            </a:r>
            <a:r>
              <a:rPr lang="lv-LV" sz="2800" i="1" dirty="0" smtClean="0"/>
              <a:t>.</a:t>
            </a:r>
            <a:endParaRPr lang="en-US" sz="2600" i="1" dirty="0" smtClean="0"/>
          </a:p>
        </p:txBody>
      </p:sp>
      <p:sp>
        <p:nvSpPr>
          <p:cNvPr id="7" name="Rectangle 6"/>
          <p:cNvSpPr>
            <a:spLocks noChangeArrowheads="1"/>
          </p:cNvSpPr>
          <p:nvPr/>
        </p:nvSpPr>
        <p:spPr bwMode="auto">
          <a:xfrm>
            <a:off x="0" y="1214438"/>
            <a:ext cx="4286248" cy="5693866"/>
          </a:xfrm>
          <a:prstGeom prst="rect">
            <a:avLst/>
          </a:prstGeom>
          <a:noFill/>
          <a:ln w="9525">
            <a:noFill/>
            <a:miter lim="800000"/>
            <a:headEnd/>
            <a:tailEnd/>
          </a:ln>
        </p:spPr>
        <p:txBody>
          <a:bodyPr wrap="square">
            <a:spAutoFit/>
          </a:bodyPr>
          <a:lstStyle/>
          <a:p>
            <a:pPr>
              <a:buFontTx/>
              <a:buChar char="•"/>
            </a:pPr>
            <a:r>
              <a:rPr lang="lv-LV" sz="2800" b="1" dirty="0"/>
              <a:t>Jēzus</a:t>
            </a:r>
            <a:r>
              <a:rPr lang="lv-LV" sz="2800" dirty="0"/>
              <a:t> grib </a:t>
            </a:r>
            <a:r>
              <a:rPr lang="lv-LV" sz="2800" b="1" dirty="0"/>
              <a:t>ieiet nemanīts</a:t>
            </a:r>
            <a:r>
              <a:rPr lang="lv-LV" sz="2800" dirty="0"/>
              <a:t>, jo viņš ir nācis ar </a:t>
            </a:r>
            <a:r>
              <a:rPr lang="lv-LV" sz="2800" b="1" dirty="0"/>
              <a:t>konkrētu mērķi</a:t>
            </a:r>
            <a:r>
              <a:rPr lang="lv-LV" sz="2800" dirty="0"/>
              <a:t>: lai </a:t>
            </a:r>
            <a:r>
              <a:rPr lang="lv-LV" sz="2800" b="1" dirty="0"/>
              <a:t>sludinātu</a:t>
            </a:r>
            <a:r>
              <a:rPr lang="lv-LV" sz="2800" dirty="0"/>
              <a:t>, un ar </a:t>
            </a:r>
            <a:r>
              <a:rPr lang="lv-LV" sz="2800" b="1" dirty="0"/>
              <a:t>sludināšanu</a:t>
            </a:r>
            <a:r>
              <a:rPr lang="lv-LV" sz="2800" dirty="0"/>
              <a:t> </a:t>
            </a:r>
            <a:r>
              <a:rPr lang="lv-LV" sz="2800" dirty="0" smtClean="0"/>
              <a:t>– garīgi </a:t>
            </a:r>
            <a:r>
              <a:rPr lang="lv-LV" sz="2800" b="1" dirty="0"/>
              <a:t>pabarotu</a:t>
            </a:r>
            <a:r>
              <a:rPr lang="lv-LV" sz="2800" dirty="0"/>
              <a:t> </a:t>
            </a:r>
            <a:r>
              <a:rPr lang="lv-LV" sz="2800" b="1" dirty="0"/>
              <a:t>dvēseles</a:t>
            </a:r>
            <a:r>
              <a:rPr lang="lv-LV" sz="2800" dirty="0" smtClean="0"/>
              <a:t>.</a:t>
            </a:r>
          </a:p>
          <a:p>
            <a:pPr>
              <a:buFontTx/>
              <a:buChar char="•"/>
            </a:pPr>
            <a:r>
              <a:rPr lang="lv-LV" sz="2800" b="1" dirty="0" smtClean="0"/>
              <a:t>Daudzi</a:t>
            </a:r>
            <a:r>
              <a:rPr lang="lv-LV" sz="2800" dirty="0" smtClean="0"/>
              <a:t> nāca, lai pie </a:t>
            </a:r>
            <a:r>
              <a:rPr lang="lv-LV" sz="2800" b="1" dirty="0" smtClean="0"/>
              <a:t>Jēzus</a:t>
            </a:r>
            <a:r>
              <a:rPr lang="lv-LV" sz="2800" dirty="0" smtClean="0"/>
              <a:t> atrastu </a:t>
            </a:r>
            <a:r>
              <a:rPr lang="lv-LV" sz="2800" b="1" dirty="0" smtClean="0"/>
              <a:t>dziedināšanu</a:t>
            </a:r>
            <a:r>
              <a:rPr lang="lv-LV" sz="2800" dirty="0" smtClean="0"/>
              <a:t>, bet </a:t>
            </a:r>
            <a:r>
              <a:rPr lang="lv-LV" sz="2800" b="1" dirty="0" smtClean="0"/>
              <a:t>Jēzus</a:t>
            </a:r>
            <a:r>
              <a:rPr lang="lv-LV" sz="2800" dirty="0" smtClean="0"/>
              <a:t> gribēja </a:t>
            </a:r>
            <a:r>
              <a:rPr lang="lv-LV" sz="2800" b="1" dirty="0" smtClean="0"/>
              <a:t>ļaudīm</a:t>
            </a:r>
            <a:r>
              <a:rPr lang="lv-LV" sz="2800" dirty="0" smtClean="0"/>
              <a:t> </a:t>
            </a:r>
            <a:r>
              <a:rPr lang="lv-LV" sz="2800" b="1" dirty="0" smtClean="0"/>
              <a:t>dot</a:t>
            </a:r>
            <a:r>
              <a:rPr lang="lv-LV" sz="2800" dirty="0" smtClean="0"/>
              <a:t> vēl ko </a:t>
            </a:r>
            <a:r>
              <a:rPr lang="lv-LV" sz="2800" b="1" dirty="0" smtClean="0"/>
              <a:t>daudz vairāk </a:t>
            </a:r>
            <a:r>
              <a:rPr lang="lv-LV" sz="2800" dirty="0" smtClean="0"/>
              <a:t>– dzīvi kopā ar </a:t>
            </a:r>
            <a:r>
              <a:rPr lang="lv-LV" sz="2800" b="1" dirty="0" smtClean="0"/>
              <a:t>Dievu</a:t>
            </a:r>
            <a:r>
              <a:rPr lang="lv-LV" sz="2800" dirty="0" smtClean="0"/>
              <a:t> un </a:t>
            </a:r>
            <a:r>
              <a:rPr lang="lv-LV" sz="2800" b="1" dirty="0" smtClean="0"/>
              <a:t>dzīvību.</a:t>
            </a:r>
          </a:p>
        </p:txBody>
      </p:sp>
      <p:pic>
        <p:nvPicPr>
          <p:cNvPr id="4103" name="Picture 7" descr="http://4.bp.blogspot.com/_qlUnaa0R2mw/R56vFS1-lKI/AAAAAAAABA4/aav7kqhkRjQ/s400/Canaanite_woman___Jesus.jpg"/>
          <p:cNvPicPr>
            <a:picLocks noChangeAspect="1" noChangeArrowheads="1"/>
          </p:cNvPicPr>
          <p:nvPr/>
        </p:nvPicPr>
        <p:blipFill>
          <a:blip r:embed="rId2" cstate="print"/>
          <a:srcRect/>
          <a:stretch>
            <a:fillRect/>
          </a:stretch>
        </p:blipFill>
        <p:spPr bwMode="auto">
          <a:xfrm>
            <a:off x="4357686" y="1357298"/>
            <a:ext cx="4822826" cy="5010730"/>
          </a:xfrm>
          <a:prstGeom prst="rect">
            <a:avLst/>
          </a:prstGeom>
          <a:ln>
            <a:noFill/>
          </a:ln>
          <a:effectLst>
            <a:softEdge rad="112500"/>
          </a:effectLst>
        </p:spPr>
      </p:pic>
      <p:sp>
        <p:nvSpPr>
          <p:cNvPr id="4101" name="Slide Number Placeholder 5"/>
          <p:cNvSpPr>
            <a:spLocks noGrp="1"/>
          </p:cNvSpPr>
          <p:nvPr>
            <p:ph type="sldNum" sz="quarter" idx="12"/>
          </p:nvPr>
        </p:nvSpPr>
        <p:spPr>
          <a:noFill/>
        </p:spPr>
        <p:txBody>
          <a:bodyPr/>
          <a:lstStyle/>
          <a:p>
            <a:fld id="{FC071C02-1B2B-452F-9FF6-4516B4F24E76}" type="slidenum">
              <a:rPr lang="lv-LV" smtClean="0"/>
              <a:pPr/>
              <a:t>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dirty="0" smtClean="0"/>
              <a:t>   </a:t>
            </a:r>
            <a:r>
              <a:rPr lang="lv-LV" sz="2800" i="1" dirty="0" smtClean="0"/>
              <a:t>25 Bet kāda sieva, kuras meitiņai bija nešķīsts gars, par Viņu dzirdējusi, tūliņ nāca un nometās pie Viņa kājām. 26 Bet šī sieva bija grieķiete, dzimusi sirofeniķiete, un lūdza Jēzu, lai Viņš izdzītu ļauno garu no viņas meitas.</a:t>
            </a:r>
            <a:endParaRPr lang="en-US" sz="2800" dirty="0" smtClean="0"/>
          </a:p>
          <a:p>
            <a:pPr algn="just">
              <a:buFontTx/>
              <a:buNone/>
            </a:pPr>
            <a:endParaRPr lang="en-US" sz="2200" i="1" dirty="0" smtClean="0"/>
          </a:p>
        </p:txBody>
      </p:sp>
      <p:sp>
        <p:nvSpPr>
          <p:cNvPr id="7" name="Rectangle 6"/>
          <p:cNvSpPr>
            <a:spLocks noChangeArrowheads="1"/>
          </p:cNvSpPr>
          <p:nvPr/>
        </p:nvSpPr>
        <p:spPr bwMode="auto">
          <a:xfrm>
            <a:off x="0" y="1885315"/>
            <a:ext cx="5143504" cy="4862870"/>
          </a:xfrm>
          <a:prstGeom prst="rect">
            <a:avLst/>
          </a:prstGeom>
          <a:noFill/>
          <a:ln w="9525">
            <a:noFill/>
            <a:miter lim="800000"/>
            <a:headEnd/>
            <a:tailEnd/>
          </a:ln>
        </p:spPr>
        <p:txBody>
          <a:bodyPr wrap="square">
            <a:spAutoFit/>
          </a:bodyPr>
          <a:lstStyle/>
          <a:p>
            <a:pPr>
              <a:spcBef>
                <a:spcPts val="1200"/>
              </a:spcBef>
              <a:buFontTx/>
              <a:buChar char="•"/>
            </a:pPr>
            <a:r>
              <a:rPr lang="lv-LV" sz="2800" dirty="0"/>
              <a:t>Kāda </a:t>
            </a:r>
            <a:r>
              <a:rPr lang="lv-LV" sz="2800" b="1" dirty="0"/>
              <a:t>sieviete</a:t>
            </a:r>
            <a:r>
              <a:rPr lang="lv-LV" sz="2800" dirty="0"/>
              <a:t> ir </a:t>
            </a:r>
            <a:r>
              <a:rPr lang="lv-LV" sz="2800" b="1" dirty="0"/>
              <a:t>izmisusi</a:t>
            </a:r>
            <a:r>
              <a:rPr lang="lv-LV" sz="2800" dirty="0"/>
              <a:t>, jo viņas </a:t>
            </a:r>
            <a:r>
              <a:rPr lang="lv-LV" sz="2800" b="1" dirty="0"/>
              <a:t>meitu</a:t>
            </a:r>
            <a:r>
              <a:rPr lang="lv-LV" sz="2800" dirty="0"/>
              <a:t> </a:t>
            </a:r>
            <a:r>
              <a:rPr lang="lv-LV" sz="2800" b="1" dirty="0"/>
              <a:t>moka</a:t>
            </a:r>
            <a:r>
              <a:rPr lang="lv-LV" sz="2800" dirty="0"/>
              <a:t> kāds </a:t>
            </a:r>
            <a:r>
              <a:rPr lang="lv-LV" sz="2800" b="1" dirty="0"/>
              <a:t>ļauns</a:t>
            </a:r>
            <a:r>
              <a:rPr lang="lv-LV" sz="2800" dirty="0"/>
              <a:t> </a:t>
            </a:r>
            <a:r>
              <a:rPr lang="lv-LV" sz="2800" b="1" dirty="0" smtClean="0"/>
              <a:t>gars. </a:t>
            </a:r>
            <a:r>
              <a:rPr lang="lv-LV" sz="2800" dirty="0" smtClean="0"/>
              <a:t>Viņa </a:t>
            </a:r>
            <a:r>
              <a:rPr lang="lv-LV" sz="2800" dirty="0"/>
              <a:t>ir </a:t>
            </a:r>
            <a:r>
              <a:rPr lang="lv-LV" sz="2800" b="1" dirty="0"/>
              <a:t>dzirdējusi</a:t>
            </a:r>
            <a:r>
              <a:rPr lang="lv-LV" sz="2800" dirty="0"/>
              <a:t>, ka </a:t>
            </a:r>
            <a:r>
              <a:rPr lang="lv-LV" sz="2800" b="1" dirty="0"/>
              <a:t>Jēzus nāks </a:t>
            </a:r>
            <a:r>
              <a:rPr lang="lv-LV" sz="2800" dirty="0"/>
              <a:t>šajā apvidū, ir </a:t>
            </a:r>
            <a:r>
              <a:rPr lang="lv-LV" sz="2800" b="1" dirty="0"/>
              <a:t>ilgi gaidījusi </a:t>
            </a:r>
            <a:r>
              <a:rPr lang="lv-LV" sz="2800" dirty="0"/>
              <a:t>šo brīdi.</a:t>
            </a:r>
          </a:p>
          <a:p>
            <a:pPr>
              <a:spcBef>
                <a:spcPts val="1200"/>
              </a:spcBef>
              <a:buFontTx/>
              <a:buChar char="•"/>
            </a:pPr>
            <a:r>
              <a:rPr lang="lv-LV" sz="2800" dirty="0"/>
              <a:t>Šī </a:t>
            </a:r>
            <a:r>
              <a:rPr lang="lv-LV" sz="2800" b="1" dirty="0"/>
              <a:t>sieviete</a:t>
            </a:r>
            <a:r>
              <a:rPr lang="lv-LV" sz="2800" dirty="0"/>
              <a:t> ir </a:t>
            </a:r>
            <a:r>
              <a:rPr lang="lv-LV" sz="2800" b="1" dirty="0"/>
              <a:t>cittautiete</a:t>
            </a:r>
            <a:r>
              <a:rPr lang="lv-LV" sz="2800" dirty="0"/>
              <a:t>.</a:t>
            </a:r>
          </a:p>
          <a:p>
            <a:pPr>
              <a:spcBef>
                <a:spcPts val="1200"/>
              </a:spcBef>
              <a:buFontTx/>
              <a:buChar char="•"/>
            </a:pPr>
            <a:r>
              <a:rPr lang="lv-LV" sz="2800" dirty="0"/>
              <a:t>Jūdi taču bija </a:t>
            </a:r>
            <a:r>
              <a:rPr lang="lv-LV" sz="2800" b="1" dirty="0"/>
              <a:t>izredzētā</a:t>
            </a:r>
            <a:r>
              <a:rPr lang="lv-LV" sz="2800" dirty="0"/>
              <a:t> </a:t>
            </a:r>
            <a:r>
              <a:rPr lang="lv-LV" sz="2800" b="1" dirty="0"/>
              <a:t>tauta</a:t>
            </a:r>
            <a:r>
              <a:rPr lang="lv-LV" sz="2800" dirty="0"/>
              <a:t>, tāpēc tas tā </a:t>
            </a:r>
            <a:r>
              <a:rPr lang="lv-LV" sz="2800" b="1" dirty="0"/>
              <a:t>īpaši</a:t>
            </a:r>
            <a:r>
              <a:rPr lang="lv-LV" sz="2800" dirty="0"/>
              <a:t> ir </a:t>
            </a:r>
            <a:r>
              <a:rPr lang="lv-LV" sz="2800" b="1" dirty="0"/>
              <a:t>pieminēts</a:t>
            </a:r>
            <a:r>
              <a:rPr lang="lv-LV" sz="2800" dirty="0"/>
              <a:t>.</a:t>
            </a:r>
          </a:p>
          <a:p>
            <a:pPr>
              <a:spcBef>
                <a:spcPts val="1200"/>
              </a:spcBef>
              <a:buFontTx/>
              <a:buChar char="•"/>
            </a:pPr>
            <a:r>
              <a:rPr lang="lv-LV" sz="2800" dirty="0"/>
              <a:t>P. Tas tāpat, kā </a:t>
            </a:r>
            <a:r>
              <a:rPr lang="lv-LV" sz="2800" b="1" dirty="0"/>
              <a:t>pie mums </a:t>
            </a:r>
            <a:r>
              <a:rPr lang="lv-LV" sz="2800" dirty="0"/>
              <a:t>ienāktu </a:t>
            </a:r>
            <a:r>
              <a:rPr lang="lv-LV" sz="2800" b="1" dirty="0" smtClean="0"/>
              <a:t>čigāns</a:t>
            </a:r>
            <a:r>
              <a:rPr lang="lv-LV" sz="2800" b="1" dirty="0"/>
              <a:t> </a:t>
            </a:r>
            <a:r>
              <a:rPr lang="lv-LV" sz="2800" dirty="0" smtClean="0"/>
              <a:t>vai</a:t>
            </a:r>
            <a:r>
              <a:rPr lang="lv-LV" sz="2800" dirty="0" smtClean="0"/>
              <a:t> </a:t>
            </a:r>
            <a:r>
              <a:rPr lang="lv-LV" sz="2800" b="1" dirty="0" smtClean="0"/>
              <a:t>turks</a:t>
            </a:r>
            <a:r>
              <a:rPr lang="lv-LV" sz="2800" dirty="0" smtClean="0"/>
              <a:t>.</a:t>
            </a:r>
            <a:endParaRPr lang="lv-LV" sz="2800" dirty="0"/>
          </a:p>
        </p:txBody>
      </p:sp>
      <p:pic>
        <p:nvPicPr>
          <p:cNvPr id="5125" name="Picture 5" descr="http://t2.gstatic.com/images?q=tbn:ANd9GcR2Lx38N-AQ1NYar5q9dWrYb24Mcomsg8hsTpauRrHND9wqiFcN7CYi5hiv"/>
          <p:cNvPicPr>
            <a:picLocks noChangeAspect="1" noChangeArrowheads="1"/>
          </p:cNvPicPr>
          <p:nvPr/>
        </p:nvPicPr>
        <p:blipFill>
          <a:blip r:embed="rId2" cstate="print"/>
          <a:srcRect b="12301"/>
          <a:stretch>
            <a:fillRect/>
          </a:stretch>
        </p:blipFill>
        <p:spPr bwMode="auto">
          <a:xfrm>
            <a:off x="5085604" y="1845592"/>
            <a:ext cx="4058396" cy="4583804"/>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E9729F29-0106-415D-AAA1-4DA0DC7575F3}" type="slidenum">
              <a:rPr lang="lv-LV" smtClean="0"/>
              <a:pPr/>
              <a:t>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27 Un Viņš tai sacīja: "Lai papriekš bērni top paēdināti, jo neklājas maizi atņemt bērniem un sunīšiem mest priekšā."</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981075"/>
            <a:ext cx="6300788" cy="2985433"/>
          </a:xfrm>
          <a:prstGeom prst="rect">
            <a:avLst/>
          </a:prstGeom>
          <a:noFill/>
          <a:ln w="9525">
            <a:noFill/>
            <a:miter lim="800000"/>
            <a:headEnd/>
            <a:tailEnd/>
          </a:ln>
        </p:spPr>
        <p:txBody>
          <a:bodyPr>
            <a:spAutoFit/>
          </a:bodyPr>
          <a:lstStyle/>
          <a:p>
            <a:pPr>
              <a:spcBef>
                <a:spcPts val="1200"/>
              </a:spcBef>
              <a:buFontTx/>
              <a:buChar char="•"/>
            </a:pPr>
            <a:r>
              <a:rPr lang="lv-LV" sz="2800" b="1" dirty="0"/>
              <a:t>Skarbi vārdi </a:t>
            </a:r>
            <a:r>
              <a:rPr lang="lv-LV" sz="2800" dirty="0"/>
              <a:t>nāk no Jēzus!</a:t>
            </a:r>
          </a:p>
          <a:p>
            <a:pPr>
              <a:spcBef>
                <a:spcPts val="1200"/>
              </a:spcBef>
              <a:buFontTx/>
              <a:buChar char="•"/>
            </a:pPr>
            <a:r>
              <a:rPr lang="lv-LV" sz="2800" dirty="0" smtClean="0"/>
              <a:t>Šīs </a:t>
            </a:r>
            <a:r>
              <a:rPr lang="lv-LV" sz="2800" b="1" dirty="0"/>
              <a:t>sievietes rīcība </a:t>
            </a:r>
            <a:r>
              <a:rPr lang="lv-LV" sz="2800" dirty="0"/>
              <a:t>1.brīdī izliekas </a:t>
            </a:r>
            <a:r>
              <a:rPr lang="lv-LV" sz="2800" b="1" dirty="0"/>
              <a:t>egoistiska</a:t>
            </a:r>
            <a:r>
              <a:rPr lang="lv-LV" sz="2800" dirty="0"/>
              <a:t> un </a:t>
            </a:r>
            <a:r>
              <a:rPr lang="lv-LV" sz="2800" b="1" dirty="0" smtClean="0"/>
              <a:t>nepieklājīga.</a:t>
            </a:r>
            <a:r>
              <a:rPr lang="lv-LV" sz="2800" dirty="0" smtClean="0"/>
              <a:t>.</a:t>
            </a:r>
            <a:endParaRPr lang="lv-LV" sz="2800" dirty="0"/>
          </a:p>
          <a:p>
            <a:pPr>
              <a:spcBef>
                <a:spcPts val="1200"/>
              </a:spcBef>
              <a:buFontTx/>
              <a:buChar char="•"/>
            </a:pPr>
            <a:r>
              <a:rPr lang="lv-LV" sz="2800" dirty="0"/>
              <a:t>P. Kā būtu ja </a:t>
            </a:r>
            <a:r>
              <a:rPr lang="lv-LV" sz="2800" b="1" dirty="0"/>
              <a:t>tagad</a:t>
            </a:r>
            <a:r>
              <a:rPr lang="lv-LV" sz="2800" dirty="0"/>
              <a:t> kāds </a:t>
            </a:r>
            <a:r>
              <a:rPr lang="lv-LV" sz="2800" b="1" dirty="0"/>
              <a:t>ienāktu</a:t>
            </a:r>
            <a:r>
              <a:rPr lang="lv-LV" sz="2800" dirty="0"/>
              <a:t> iekšā </a:t>
            </a:r>
            <a:r>
              <a:rPr lang="lv-LV" sz="2800" b="1" dirty="0"/>
              <a:t>dievkalpojuma</a:t>
            </a:r>
            <a:r>
              <a:rPr lang="lv-LV" sz="2800" dirty="0"/>
              <a:t> </a:t>
            </a:r>
            <a:r>
              <a:rPr lang="lv-LV" sz="2800" b="1" dirty="0"/>
              <a:t>vidū</a:t>
            </a:r>
            <a:r>
              <a:rPr lang="lv-LV" sz="2800" dirty="0"/>
              <a:t> un </a:t>
            </a:r>
            <a:r>
              <a:rPr lang="lv-LV" sz="2800" b="1" dirty="0"/>
              <a:t>brēktu</a:t>
            </a:r>
            <a:r>
              <a:rPr lang="lv-LV" sz="2800" dirty="0"/>
              <a:t> pēc </a:t>
            </a:r>
            <a:r>
              <a:rPr lang="lv-LV" sz="2800" b="1" dirty="0"/>
              <a:t>palīdzības</a:t>
            </a:r>
            <a:r>
              <a:rPr lang="lv-LV" sz="2800" dirty="0"/>
              <a:t>?</a:t>
            </a:r>
          </a:p>
        </p:txBody>
      </p:sp>
      <p:pic>
        <p:nvPicPr>
          <p:cNvPr id="6149" name="Picture 5" descr="http://www.crossroadsinitiative.com/pics/christ_canaanite_woman.jpg"/>
          <p:cNvPicPr>
            <a:picLocks noChangeAspect="1" noChangeArrowheads="1"/>
          </p:cNvPicPr>
          <p:nvPr/>
        </p:nvPicPr>
        <p:blipFill>
          <a:blip r:embed="rId2" cstate="print"/>
          <a:srcRect/>
          <a:stretch>
            <a:fillRect/>
          </a:stretch>
        </p:blipFill>
        <p:spPr bwMode="auto">
          <a:xfrm>
            <a:off x="6228184" y="692696"/>
            <a:ext cx="2915816" cy="3440665"/>
          </a:xfrm>
          <a:prstGeom prst="rect">
            <a:avLst/>
          </a:prstGeom>
          <a:ln>
            <a:noFill/>
          </a:ln>
          <a:effectLst>
            <a:softEdge rad="112500"/>
          </a:effectLst>
        </p:spPr>
      </p:pic>
      <p:pic>
        <p:nvPicPr>
          <p:cNvPr id="6151" name="Picture 7" descr="http://www.thepetproductguru.com/wp-content/uploads/2012/02/DOG-TABLE-SCRAPS.jpg"/>
          <p:cNvPicPr>
            <a:picLocks noChangeAspect="1" noChangeArrowheads="1"/>
          </p:cNvPicPr>
          <p:nvPr/>
        </p:nvPicPr>
        <p:blipFill>
          <a:blip r:embed="rId3" cstate="print"/>
          <a:srcRect/>
          <a:stretch>
            <a:fillRect/>
          </a:stretch>
        </p:blipFill>
        <p:spPr bwMode="auto">
          <a:xfrm>
            <a:off x="5076056" y="4093778"/>
            <a:ext cx="4067944" cy="2764222"/>
          </a:xfrm>
          <a:prstGeom prst="rect">
            <a:avLst/>
          </a:prstGeom>
          <a:ln>
            <a:noFill/>
          </a:ln>
          <a:effectLst>
            <a:softEdge rad="112500"/>
          </a:effectLst>
        </p:spPr>
      </p:pic>
      <p:sp>
        <p:nvSpPr>
          <p:cNvPr id="6" name="Rectangle 5"/>
          <p:cNvSpPr>
            <a:spLocks noChangeArrowheads="1"/>
          </p:cNvSpPr>
          <p:nvPr/>
        </p:nvSpPr>
        <p:spPr bwMode="auto">
          <a:xfrm>
            <a:off x="0" y="4071942"/>
            <a:ext cx="5219700" cy="2246312"/>
          </a:xfrm>
          <a:prstGeom prst="rect">
            <a:avLst/>
          </a:prstGeom>
          <a:noFill/>
          <a:ln w="9525">
            <a:noFill/>
            <a:miter lim="800000"/>
            <a:headEnd/>
            <a:tailEnd/>
          </a:ln>
        </p:spPr>
        <p:txBody>
          <a:bodyPr>
            <a:spAutoFit/>
          </a:bodyPr>
          <a:lstStyle/>
          <a:p>
            <a:pPr>
              <a:buFontTx/>
              <a:buChar char="•"/>
            </a:pPr>
            <a:r>
              <a:rPr lang="lv-LV" sz="2800" dirty="0"/>
              <a:t>Tāpēc Jēzus arī viņai </a:t>
            </a:r>
            <a:r>
              <a:rPr lang="lv-LV" sz="2800" b="1" dirty="0"/>
              <a:t>strupi</a:t>
            </a:r>
            <a:r>
              <a:rPr lang="lv-LV" sz="2800" dirty="0"/>
              <a:t> </a:t>
            </a:r>
            <a:r>
              <a:rPr lang="lv-LV" sz="2800" b="1" dirty="0"/>
              <a:t>norāda </a:t>
            </a:r>
            <a:r>
              <a:rPr lang="lv-LV" sz="2800" dirty="0"/>
              <a:t>uz pieklājību, ka </a:t>
            </a:r>
            <a:r>
              <a:rPr lang="lv-LV" sz="2800" b="1" dirty="0"/>
              <a:t>neklājas</a:t>
            </a:r>
            <a:r>
              <a:rPr lang="lv-LV" sz="2800" dirty="0"/>
              <a:t> atņemt </a:t>
            </a:r>
            <a:r>
              <a:rPr lang="lv-LV" sz="2800" b="1" dirty="0"/>
              <a:t>garīgo barību </a:t>
            </a:r>
            <a:r>
              <a:rPr lang="lv-LV" sz="2800" dirty="0"/>
              <a:t>Dieva </a:t>
            </a:r>
            <a:r>
              <a:rPr lang="lv-LV" sz="2800" b="1" dirty="0"/>
              <a:t>bērniem</a:t>
            </a:r>
            <a:r>
              <a:rPr lang="lv-LV" sz="2800" dirty="0"/>
              <a:t>, pie kā Viņš ir nācis un </a:t>
            </a:r>
            <a:r>
              <a:rPr lang="lv-LV" sz="2800" b="1" dirty="0"/>
              <a:t>visu dot viņai</a:t>
            </a:r>
            <a:r>
              <a:rPr lang="lv-LV" sz="2800" dirty="0"/>
              <a:t>.</a:t>
            </a:r>
          </a:p>
        </p:txBody>
      </p:sp>
      <p:sp>
        <p:nvSpPr>
          <p:cNvPr id="2" name="Slide Number Placeholder 7"/>
          <p:cNvSpPr>
            <a:spLocks noGrp="1"/>
          </p:cNvSpPr>
          <p:nvPr>
            <p:ph type="sldNum" sz="quarter" idx="12"/>
          </p:nvPr>
        </p:nvSpPr>
        <p:spPr>
          <a:noFill/>
        </p:spPr>
        <p:txBody>
          <a:bodyPr/>
          <a:lstStyle/>
          <a:p>
            <a:fld id="{A771EDAC-94C0-4879-B732-E3D829CC380F}"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transition="in" filter="fade">
                                      <p:cBhvr>
                                        <p:cTn id="15" dur="2000"/>
                                        <p:tgtEl>
                                          <p:spTgt spid="6151"/>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pPr>
            <a:r>
              <a:rPr lang="lv-LV" sz="2800" i="1" dirty="0" smtClean="0"/>
              <a:t>   28 Bet viņa atbildēja un Tam sacīja: "Tā gan ir, Kungs; bet tomēr sunīši ēd apakš galda no bērnu druskām."</a:t>
            </a:r>
            <a:endParaRPr lang="lv-LV" sz="1800" i="1" dirty="0" smtClean="0"/>
          </a:p>
        </p:txBody>
      </p:sp>
      <p:sp>
        <p:nvSpPr>
          <p:cNvPr id="7" name="Rectangle 6"/>
          <p:cNvSpPr>
            <a:spLocks noChangeArrowheads="1"/>
          </p:cNvSpPr>
          <p:nvPr/>
        </p:nvSpPr>
        <p:spPr bwMode="auto">
          <a:xfrm>
            <a:off x="1" y="692150"/>
            <a:ext cx="5572131" cy="6309420"/>
          </a:xfrm>
          <a:prstGeom prst="rect">
            <a:avLst/>
          </a:prstGeom>
          <a:noFill/>
          <a:ln w="9525">
            <a:noFill/>
            <a:miter lim="800000"/>
            <a:headEnd/>
            <a:tailEnd/>
          </a:ln>
        </p:spPr>
        <p:txBody>
          <a:bodyPr wrap="square">
            <a:spAutoFit/>
          </a:bodyPr>
          <a:lstStyle/>
          <a:p>
            <a:pPr>
              <a:spcBef>
                <a:spcPts val="1200"/>
              </a:spcBef>
              <a:buFontTx/>
              <a:buChar char="•"/>
            </a:pPr>
            <a:r>
              <a:rPr lang="lv-LV" sz="2800" b="1" dirty="0"/>
              <a:t>Pārsteidzoša atbilde</a:t>
            </a:r>
            <a:r>
              <a:rPr lang="lv-LV" sz="2800" dirty="0"/>
              <a:t>!</a:t>
            </a:r>
          </a:p>
          <a:p>
            <a:pPr>
              <a:spcBef>
                <a:spcPts val="1200"/>
              </a:spcBef>
              <a:buFontTx/>
              <a:buChar char="•"/>
            </a:pPr>
            <a:r>
              <a:rPr lang="lv-LV" sz="2800" dirty="0"/>
              <a:t>Šī </a:t>
            </a:r>
            <a:r>
              <a:rPr lang="lv-LV" sz="2800" b="1" dirty="0"/>
              <a:t>sieviete</a:t>
            </a:r>
            <a:r>
              <a:rPr lang="lv-LV" sz="2800" dirty="0"/>
              <a:t> </a:t>
            </a:r>
            <a:r>
              <a:rPr lang="lv-LV" sz="2800" dirty="0" smtClean="0"/>
              <a:t>ir </a:t>
            </a:r>
            <a:r>
              <a:rPr lang="lv-LV" sz="2800" b="1" dirty="0" smtClean="0"/>
              <a:t>sapratusi</a:t>
            </a:r>
            <a:r>
              <a:rPr lang="lv-LV" sz="2800" dirty="0"/>
              <a:t>, ko </a:t>
            </a:r>
            <a:r>
              <a:rPr lang="lv-LV" sz="2800" b="1" dirty="0"/>
              <a:t>Jēzus</a:t>
            </a:r>
            <a:r>
              <a:rPr lang="lv-LV" sz="2800" dirty="0"/>
              <a:t> ir </a:t>
            </a:r>
            <a:r>
              <a:rPr lang="lv-LV" sz="2800" b="1" dirty="0"/>
              <a:t>pateicis</a:t>
            </a:r>
            <a:r>
              <a:rPr lang="lv-LV" sz="2800" dirty="0"/>
              <a:t>, </a:t>
            </a:r>
            <a:r>
              <a:rPr lang="lv-LV" sz="2800" dirty="0" smtClean="0"/>
              <a:t>un pieņem to, ka ir</a:t>
            </a:r>
            <a:r>
              <a:rPr lang="lv-LV" sz="2800" dirty="0" smtClean="0"/>
              <a:t> </a:t>
            </a:r>
            <a:r>
              <a:rPr lang="lv-LV" sz="2800" b="1" dirty="0"/>
              <a:t>sunītis</a:t>
            </a:r>
            <a:r>
              <a:rPr lang="lv-LV" sz="2800" dirty="0"/>
              <a:t>.</a:t>
            </a:r>
          </a:p>
          <a:p>
            <a:pPr>
              <a:spcBef>
                <a:spcPts val="1200"/>
              </a:spcBef>
              <a:buFontTx/>
              <a:buChar char="•"/>
            </a:pPr>
            <a:r>
              <a:rPr lang="lv-LV" sz="2800" dirty="0" smtClean="0"/>
              <a:t>Viņas </a:t>
            </a:r>
            <a:r>
              <a:rPr lang="lv-LV" sz="2800" dirty="0"/>
              <a:t>atbilde norāda, ka viņa patiesi </a:t>
            </a:r>
            <a:r>
              <a:rPr lang="lv-LV" sz="2800" b="1" dirty="0"/>
              <a:t>jau</a:t>
            </a:r>
            <a:r>
              <a:rPr lang="lv-LV" sz="2800" dirty="0"/>
              <a:t> ir </a:t>
            </a:r>
            <a:r>
              <a:rPr lang="lv-LV" sz="2800" b="1" dirty="0"/>
              <a:t>ēdusi</a:t>
            </a:r>
            <a:r>
              <a:rPr lang="lv-LV" sz="2800" dirty="0"/>
              <a:t> no īstu </a:t>
            </a:r>
            <a:r>
              <a:rPr lang="lv-LV" sz="2800" b="1" dirty="0"/>
              <a:t>ticīgo</a:t>
            </a:r>
            <a:r>
              <a:rPr lang="lv-LV" sz="2800" dirty="0"/>
              <a:t> </a:t>
            </a:r>
            <a:r>
              <a:rPr lang="lv-LV" sz="2800" b="1" dirty="0"/>
              <a:t>galda</a:t>
            </a:r>
            <a:r>
              <a:rPr lang="lv-LV" sz="2800" dirty="0"/>
              <a:t>, un </a:t>
            </a:r>
            <a:r>
              <a:rPr lang="lv-LV" sz="2800" b="1" dirty="0"/>
              <a:t>atzīst</a:t>
            </a:r>
            <a:r>
              <a:rPr lang="lv-LV" sz="2800" dirty="0"/>
              <a:t> savu </a:t>
            </a:r>
            <a:r>
              <a:rPr lang="lv-LV" sz="2800" b="1" dirty="0"/>
              <a:t>grēcīgumu</a:t>
            </a:r>
            <a:r>
              <a:rPr lang="lv-LV" sz="2800" dirty="0"/>
              <a:t>.</a:t>
            </a:r>
          </a:p>
          <a:p>
            <a:pPr>
              <a:spcBef>
                <a:spcPts val="1200"/>
              </a:spcBef>
              <a:buFontTx/>
              <a:buChar char="•"/>
            </a:pPr>
            <a:r>
              <a:rPr lang="lv-LV" sz="2800" dirty="0"/>
              <a:t>Viņas pazemīgā </a:t>
            </a:r>
            <a:r>
              <a:rPr lang="lv-LV" sz="2800" b="1" dirty="0"/>
              <a:t>attieksme</a:t>
            </a:r>
            <a:r>
              <a:rPr lang="lv-LV" sz="2800" dirty="0"/>
              <a:t> ir tā, kas </a:t>
            </a:r>
            <a:r>
              <a:rPr lang="lv-LV" sz="2800" b="1" dirty="0"/>
              <a:t>norāda</a:t>
            </a:r>
            <a:r>
              <a:rPr lang="lv-LV" sz="2800" dirty="0"/>
              <a:t>, ka </a:t>
            </a:r>
            <a:r>
              <a:rPr lang="lv-LV" sz="2800" b="1" dirty="0"/>
              <a:t>viņā</a:t>
            </a:r>
            <a:r>
              <a:rPr lang="lv-LV" sz="2800" dirty="0"/>
              <a:t> mīt </a:t>
            </a:r>
            <a:r>
              <a:rPr lang="lv-LV" sz="2800" b="1" dirty="0"/>
              <a:t>īsta</a:t>
            </a:r>
            <a:r>
              <a:rPr lang="lv-LV" sz="2800" dirty="0"/>
              <a:t> </a:t>
            </a:r>
            <a:r>
              <a:rPr lang="lv-LV" sz="2800" b="1" dirty="0"/>
              <a:t>ticība</a:t>
            </a:r>
            <a:r>
              <a:rPr lang="lv-LV" sz="2800" dirty="0"/>
              <a:t>.</a:t>
            </a:r>
          </a:p>
          <a:p>
            <a:pPr>
              <a:spcBef>
                <a:spcPts val="1200"/>
              </a:spcBef>
              <a:buFontTx/>
              <a:buChar char="•"/>
            </a:pPr>
            <a:r>
              <a:rPr lang="lv-LV" sz="2800" dirty="0"/>
              <a:t>Jēzus </a:t>
            </a:r>
            <a:r>
              <a:rPr lang="lv-LV" sz="2800" b="1" dirty="0"/>
              <a:t>ierauga</a:t>
            </a:r>
            <a:r>
              <a:rPr lang="lv-LV" sz="2800" dirty="0"/>
              <a:t> šo </a:t>
            </a:r>
            <a:r>
              <a:rPr lang="lv-LV" sz="2800" b="1" dirty="0"/>
              <a:t>ticību</a:t>
            </a:r>
            <a:r>
              <a:rPr lang="lv-LV" sz="2800" dirty="0"/>
              <a:t> un to </a:t>
            </a:r>
            <a:r>
              <a:rPr lang="lv-LV" sz="2800" b="1" dirty="0"/>
              <a:t>atalgo bagātīgi</a:t>
            </a:r>
            <a:r>
              <a:rPr lang="lv-LV" sz="2800" dirty="0"/>
              <a:t>!</a:t>
            </a:r>
          </a:p>
        </p:txBody>
      </p:sp>
      <p:pic>
        <p:nvPicPr>
          <p:cNvPr id="7173" name="Picture 5" descr="http://3.bp.blogspot.com/_wHfkiPnmO0Q/TJyf9n8aabI/AAAAAAAAAHw/w8yA0p1gaBI/s1600/cananite+3.jpg"/>
          <p:cNvPicPr>
            <a:picLocks noChangeAspect="1" noChangeArrowheads="1"/>
          </p:cNvPicPr>
          <p:nvPr/>
        </p:nvPicPr>
        <p:blipFill>
          <a:blip r:embed="rId2" cstate="print"/>
          <a:srcRect l="7098" t="6300" r="5945" b="10751"/>
          <a:stretch>
            <a:fillRect/>
          </a:stretch>
        </p:blipFill>
        <p:spPr bwMode="auto">
          <a:xfrm>
            <a:off x="5429256" y="655302"/>
            <a:ext cx="3571900" cy="6202722"/>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D605A147-8E61-46E3-AA2E-9EC2D8CFB3BC}" type="slidenum">
              <a:rPr lang="lv-LV" smtClean="0"/>
              <a:pPr/>
              <a:t>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fade">
                                      <p:cBhvr>
                                        <p:cTn id="11" dur="2000"/>
                                        <p:tgtEl>
                                          <p:spTgt spid="717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2000"/>
                                        <p:tgtEl>
                                          <p:spTgt spid="7">
                                            <p:txEl>
                                              <p:pRg st="0" end="0"/>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2000"/>
                                        <p:tgtEl>
                                          <p:spTgt spid="7">
                                            <p:txEl>
                                              <p:pRg st="1" end="1"/>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2000"/>
                                        <p:tgtEl>
                                          <p:spTgt spid="7">
                                            <p:txEl>
                                              <p:pRg st="2" end="2"/>
                                            </p:txEl>
                                          </p:spTgt>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2000"/>
                                        <p:tgtEl>
                                          <p:spTgt spid="7">
                                            <p:txEl>
                                              <p:pRg st="3" end="3"/>
                                            </p:txEl>
                                          </p:spTgt>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29 Un Viņš uz to sacīja: "Šī vārda dēļ ej! Ļaunais gars ir izgājis no tavas meitas." 30 Un, nogājusi savās mājās, viņa atrada meitiņu gultā guļam, un ļaunais gars bija izgājis.</a:t>
            </a:r>
            <a:endParaRPr lang="lv-LV" sz="2600" smtClean="0"/>
          </a:p>
        </p:txBody>
      </p:sp>
      <p:sp>
        <p:nvSpPr>
          <p:cNvPr id="7" name="Rectangle 6"/>
          <p:cNvSpPr>
            <a:spLocks noChangeArrowheads="1"/>
          </p:cNvSpPr>
          <p:nvPr/>
        </p:nvSpPr>
        <p:spPr bwMode="auto">
          <a:xfrm>
            <a:off x="0" y="1443416"/>
            <a:ext cx="5929322" cy="4985980"/>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Viņa </a:t>
            </a:r>
            <a:r>
              <a:rPr lang="lv-LV" sz="2800" dirty="0"/>
              <a:t>ar savu </a:t>
            </a:r>
            <a:r>
              <a:rPr lang="lv-LV" sz="2800" b="1" dirty="0"/>
              <a:t>attieksmi</a:t>
            </a:r>
            <a:r>
              <a:rPr lang="lv-LV" sz="2800" dirty="0"/>
              <a:t> </a:t>
            </a:r>
            <a:r>
              <a:rPr lang="lv-LV" sz="2800" b="1" dirty="0"/>
              <a:t>parāda</a:t>
            </a:r>
            <a:r>
              <a:rPr lang="lv-LV" sz="2800" dirty="0"/>
              <a:t>, ka viņa </a:t>
            </a:r>
            <a:r>
              <a:rPr lang="lv-LV" sz="2800" b="1" dirty="0"/>
              <a:t>saprot</a:t>
            </a:r>
            <a:r>
              <a:rPr lang="lv-LV" sz="2800" dirty="0"/>
              <a:t>, ka ir </a:t>
            </a:r>
            <a:r>
              <a:rPr lang="lv-LV" sz="2800" b="1" dirty="0"/>
              <a:t>pilnīgi</a:t>
            </a:r>
            <a:r>
              <a:rPr lang="lv-LV" sz="2800" dirty="0"/>
              <a:t> </a:t>
            </a:r>
            <a:r>
              <a:rPr lang="lv-LV" sz="2800" b="1" dirty="0"/>
              <a:t>atkarīga</a:t>
            </a:r>
            <a:r>
              <a:rPr lang="lv-LV" sz="2800" dirty="0"/>
              <a:t> no Dieva </a:t>
            </a:r>
            <a:r>
              <a:rPr lang="lv-LV" sz="2800" b="1" dirty="0"/>
              <a:t>žēlastības</a:t>
            </a:r>
            <a:r>
              <a:rPr lang="lv-LV" sz="2800" dirty="0"/>
              <a:t>, uz kuru viņai nav </a:t>
            </a:r>
            <a:r>
              <a:rPr lang="lv-LV" sz="2800" b="1" dirty="0"/>
              <a:t>nekādas</a:t>
            </a:r>
            <a:r>
              <a:rPr lang="lv-LV" sz="2800" dirty="0"/>
              <a:t> </a:t>
            </a:r>
            <a:r>
              <a:rPr lang="lv-LV" sz="2800" b="1" dirty="0"/>
              <a:t>tiesības</a:t>
            </a:r>
            <a:r>
              <a:rPr lang="lv-LV" sz="2800" dirty="0"/>
              <a:t>.</a:t>
            </a:r>
          </a:p>
          <a:p>
            <a:pPr>
              <a:spcBef>
                <a:spcPts val="1200"/>
              </a:spcBef>
              <a:buFontTx/>
              <a:buChar char="•"/>
            </a:pPr>
            <a:r>
              <a:rPr lang="lv-LV" sz="2800" dirty="0"/>
              <a:t>Tā ir </a:t>
            </a:r>
            <a:r>
              <a:rPr lang="lv-LV" sz="2800" b="1" dirty="0" smtClean="0"/>
              <a:t>pazemīga ticība</a:t>
            </a:r>
            <a:r>
              <a:rPr lang="lv-LV" sz="2800" dirty="0"/>
              <a:t>, kas </a:t>
            </a:r>
            <a:r>
              <a:rPr lang="lv-LV" sz="2800" b="1" dirty="0"/>
              <a:t>piekrīt</a:t>
            </a:r>
            <a:r>
              <a:rPr lang="lv-LV" sz="2800" dirty="0"/>
              <a:t> Dieva </a:t>
            </a:r>
            <a:r>
              <a:rPr lang="lv-LV" sz="2800" b="1" dirty="0"/>
              <a:t>spriedumam</a:t>
            </a:r>
            <a:r>
              <a:rPr lang="lv-LV" sz="2800" dirty="0"/>
              <a:t>, ka esam </a:t>
            </a:r>
            <a:r>
              <a:rPr lang="lv-LV" sz="2800" b="1" dirty="0"/>
              <a:t>grēcinieki</a:t>
            </a:r>
            <a:r>
              <a:rPr lang="lv-LV" sz="2800" dirty="0"/>
              <a:t> un </a:t>
            </a:r>
            <a:r>
              <a:rPr lang="lv-LV" sz="2800" dirty="0" smtClean="0"/>
              <a:t>neesam </a:t>
            </a:r>
            <a:r>
              <a:rPr lang="lv-LV" sz="2800" b="1" dirty="0"/>
              <a:t>pelnījuši</a:t>
            </a:r>
            <a:r>
              <a:rPr lang="lv-LV" sz="2800" dirty="0"/>
              <a:t> Dieva </a:t>
            </a:r>
            <a:r>
              <a:rPr lang="lv-LV" sz="2800" b="1" dirty="0" smtClean="0"/>
              <a:t>palīdzību savu grēku dēļ</a:t>
            </a:r>
            <a:r>
              <a:rPr lang="lv-LV" sz="2800" dirty="0" smtClean="0"/>
              <a:t>, </a:t>
            </a:r>
            <a:r>
              <a:rPr lang="lv-LV" sz="2800" dirty="0"/>
              <a:t>bet </a:t>
            </a:r>
            <a:r>
              <a:rPr lang="lv-LV" sz="2800" b="1" dirty="0"/>
              <a:t>gaidām</a:t>
            </a:r>
            <a:r>
              <a:rPr lang="lv-LV" sz="2800" dirty="0"/>
              <a:t> uz Dieva </a:t>
            </a:r>
            <a:r>
              <a:rPr lang="lv-LV" sz="2800" b="1" dirty="0" smtClean="0"/>
              <a:t>žēlastību, </a:t>
            </a:r>
            <a:r>
              <a:rPr lang="lv-LV" sz="2800" dirty="0" smtClean="0"/>
              <a:t>jo paļaujamies uz Dieva </a:t>
            </a:r>
            <a:r>
              <a:rPr lang="lv-LV" sz="2800" b="1" dirty="0" smtClean="0"/>
              <a:t>beznosacījuma mīlestību</a:t>
            </a:r>
            <a:r>
              <a:rPr lang="lv-LV" sz="2800" dirty="0" smtClean="0"/>
              <a:t>. </a:t>
            </a:r>
            <a:endParaRPr lang="lv-LV" sz="2800" b="1" dirty="0"/>
          </a:p>
        </p:txBody>
      </p:sp>
      <p:pic>
        <p:nvPicPr>
          <p:cNvPr id="8197" name="Picture 5" descr="http://2.bp.blogspot.com/-dqHx4oV7oTM/T1rp3_hwggI/AAAAAAAADoI/AGu_rGm5Yso/s400/mulher-samaritana1.jpg"/>
          <p:cNvPicPr>
            <a:picLocks noChangeAspect="1" noChangeArrowheads="1"/>
          </p:cNvPicPr>
          <p:nvPr/>
        </p:nvPicPr>
        <p:blipFill>
          <a:blip r:embed="rId2" cstate="print"/>
          <a:srcRect/>
          <a:stretch>
            <a:fillRect/>
          </a:stretch>
        </p:blipFill>
        <p:spPr bwMode="auto">
          <a:xfrm>
            <a:off x="5786446" y="1368459"/>
            <a:ext cx="3250050" cy="4989500"/>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F787BB82-6F3A-4784-84CF-0A79C5AB1F0C}" type="slidenum">
              <a:rPr lang="lv-LV" smtClean="0"/>
              <a:pPr/>
              <a:t>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42893"/>
            <a:ext cx="9144000" cy="1071563"/>
          </a:xfrm>
        </p:spPr>
        <p:txBody>
          <a:bodyPr/>
          <a:lstStyle/>
          <a:p>
            <a:pPr eaLnBrk="1" hangingPunct="1"/>
            <a:r>
              <a:rPr lang="lv-LV" sz="3600" b="1" dirty="0" smtClean="0">
                <a:solidFill>
                  <a:schemeClr val="accent4">
                    <a:lumMod val="10000"/>
                  </a:schemeClr>
                </a:solidFill>
              </a:rPr>
              <a:t>Mt.28:18-20 Jēzus </a:t>
            </a:r>
            <a:r>
              <a:rPr lang="lv-LV" sz="3600" b="1" dirty="0" smtClean="0">
                <a:solidFill>
                  <a:schemeClr val="accent4">
                    <a:lumMod val="10000"/>
                  </a:schemeClr>
                </a:solidFill>
              </a:rPr>
              <a:t>grib glābt visas tautas</a:t>
            </a:r>
            <a:endParaRPr lang="lv-LV" sz="3600" b="1" dirty="0" smtClean="0">
              <a:solidFill>
                <a:schemeClr val="accent4">
                  <a:lumMod val="10000"/>
                </a:schemeClr>
              </a:solidFill>
            </a:endParaRPr>
          </a:p>
        </p:txBody>
      </p:sp>
      <p:sp>
        <p:nvSpPr>
          <p:cNvPr id="2052" name="Rectangle 6"/>
          <p:cNvSpPr>
            <a:spLocks noChangeArrowheads="1"/>
          </p:cNvSpPr>
          <p:nvPr/>
        </p:nvSpPr>
        <p:spPr bwMode="auto">
          <a:xfrm>
            <a:off x="0" y="785794"/>
            <a:ext cx="9144000" cy="2308324"/>
          </a:xfrm>
          <a:prstGeom prst="rect">
            <a:avLst/>
          </a:prstGeom>
          <a:noFill/>
          <a:ln w="9525">
            <a:noFill/>
            <a:miter lim="800000"/>
            <a:headEnd/>
            <a:tailEnd/>
          </a:ln>
        </p:spPr>
        <p:txBody>
          <a:bodyPr wrap="square">
            <a:spAutoFit/>
          </a:bodyPr>
          <a:lstStyle/>
          <a:p>
            <a:pPr algn="just"/>
            <a:r>
              <a:rPr lang="lv-LV" sz="2400" dirty="0" smtClean="0">
                <a:solidFill>
                  <a:schemeClr val="accent4">
                    <a:lumMod val="10000"/>
                  </a:schemeClr>
                </a:solidFill>
              </a:rPr>
              <a:t>18 Un Jēzus piegāja pie tiem un uzrunāja tos, sacīdams: "Man ir dota visa vara debesīs un virs zemes. 19 Tāpēc ejiet un </a:t>
            </a:r>
            <a:r>
              <a:rPr lang="lv-LV" sz="2400" b="1" dirty="0" smtClean="0">
                <a:solidFill>
                  <a:schemeClr val="accent4">
                    <a:lumMod val="10000"/>
                  </a:schemeClr>
                </a:solidFill>
              </a:rPr>
              <a:t>dariet par mācekļiem visas tautas</a:t>
            </a:r>
            <a:r>
              <a:rPr lang="lv-LV" sz="2400" dirty="0" smtClean="0">
                <a:solidFill>
                  <a:schemeClr val="accent4">
                    <a:lumMod val="10000"/>
                  </a:schemeClr>
                </a:solidFill>
              </a:rPr>
              <a:t>, tās kristīdami Tēva, Dēla un Svētā Gara Vārdā, 20 tās mācīdami turēt visu, ko Es jums esmu pavēlējis. Un redzi, Es esmu pie jums ik dienas līdz pasaules galam."</a:t>
            </a:r>
            <a:endParaRPr lang="lv-LV" sz="2400" dirty="0">
              <a:solidFill>
                <a:schemeClr val="accent4">
                  <a:lumMod val="10000"/>
                </a:schemeClr>
              </a:solidFill>
            </a:endParaRPr>
          </a:p>
        </p:txBody>
      </p:sp>
      <p:pic>
        <p:nvPicPr>
          <p:cNvPr id="8" name="Picture 6"/>
          <p:cNvPicPr>
            <a:picLocks noChangeAspect="1" noChangeArrowheads="1"/>
          </p:cNvPicPr>
          <p:nvPr/>
        </p:nvPicPr>
        <p:blipFill>
          <a:blip r:embed="rId2" cstate="print"/>
          <a:srcRect/>
          <a:stretch>
            <a:fillRect/>
          </a:stretch>
        </p:blipFill>
        <p:spPr bwMode="auto">
          <a:xfrm>
            <a:off x="142844" y="3214686"/>
            <a:ext cx="8859173" cy="38403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2052"/>
                                        </p:tgtEl>
                                        <p:attrNameLst>
                                          <p:attrName>style.visibility</p:attrName>
                                        </p:attrNameLst>
                                      </p:cBhvr>
                                      <p:to>
                                        <p:strVal val="visible"/>
                                      </p:to>
                                    </p:set>
                                    <p:anim calcmode="lin" valueType="num">
                                      <p:cBhvr additive="base">
                                        <p:cTn id="16" dur="500" fill="hold"/>
                                        <p:tgtEl>
                                          <p:spTgt spid="2052"/>
                                        </p:tgtEl>
                                        <p:attrNameLst>
                                          <p:attrName>ppt_x</p:attrName>
                                        </p:attrNameLst>
                                      </p:cBhvr>
                                      <p:tavLst>
                                        <p:tav tm="0">
                                          <p:val>
                                            <p:strVal val="#ppt_x"/>
                                          </p:val>
                                        </p:tav>
                                        <p:tav tm="100000">
                                          <p:val>
                                            <p:strVal val="#ppt_x"/>
                                          </p:val>
                                        </p:tav>
                                      </p:tavLst>
                                    </p:anim>
                                    <p:anim calcmode="lin" valueType="num">
                                      <p:cBhvr additive="base">
                                        <p:cTn id="17"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313879"/>
            <a:ext cx="2133600" cy="407596"/>
          </a:xfrm>
          <a:prstGeom prst="rect">
            <a:avLst/>
          </a:prstGeom>
          <a:noFill/>
          <a:ln w="9525">
            <a:noFill/>
            <a:miter lim="800000"/>
            <a:headEnd/>
            <a:tailEnd/>
          </a:ln>
        </p:spPr>
        <p:txBody>
          <a:bodyPr/>
          <a:lstStyle/>
          <a:p>
            <a:pPr algn="r"/>
            <a:fld id="{E2417AC1-9083-4E14-8407-18617EC14D49}" type="slidenum">
              <a:rPr lang="lv-LV" sz="1400"/>
              <a:pPr algn="r"/>
              <a:t>9</a:t>
            </a:fld>
            <a:endParaRPr lang="lv-LV" sz="1400"/>
          </a:p>
        </p:txBody>
      </p:sp>
      <p:sp>
        <p:nvSpPr>
          <p:cNvPr id="3075" name="Rectangle 6"/>
          <p:cNvSpPr txBox="1">
            <a:spLocks noGrp="1" noChangeArrowheads="1"/>
          </p:cNvSpPr>
          <p:nvPr/>
        </p:nvSpPr>
        <p:spPr bwMode="auto">
          <a:xfrm>
            <a:off x="6553200" y="6313879"/>
            <a:ext cx="2133600" cy="407596"/>
          </a:xfrm>
          <a:prstGeom prst="rect">
            <a:avLst/>
          </a:prstGeom>
          <a:noFill/>
          <a:ln w="9525">
            <a:noFill/>
            <a:miter lim="800000"/>
            <a:headEnd/>
            <a:tailEnd/>
          </a:ln>
        </p:spPr>
        <p:txBody>
          <a:bodyPr/>
          <a:lstStyle/>
          <a:p>
            <a:pPr algn="r"/>
            <a:fld id="{D65B135F-B5DF-43F2-8525-5D53C55197D7}" type="slidenum">
              <a:rPr lang="lv-LV" sz="1400"/>
              <a:pPr algn="r"/>
              <a:t>9</a:t>
            </a:fld>
            <a:endParaRPr lang="lv-LV" sz="1400"/>
          </a:p>
        </p:txBody>
      </p:sp>
      <p:sp>
        <p:nvSpPr>
          <p:cNvPr id="6246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latin typeface="+mj-lt"/>
                <a:ea typeface="+mj-ea"/>
                <a:cs typeface="+mj-cs"/>
              </a:rPr>
              <a:t>Dievs aicināja Pāvilu savā misijā</a:t>
            </a:r>
            <a:endParaRPr lang="lv-LV" sz="4400" b="1" dirty="0">
              <a:latin typeface="+mj-lt"/>
              <a:ea typeface="+mj-ea"/>
              <a:cs typeface="+mj-cs"/>
            </a:endParaRPr>
          </a:p>
        </p:txBody>
      </p:sp>
      <p:pic>
        <p:nvPicPr>
          <p:cNvPr id="2050" name="Picture 2" descr="http://2.bp.blogspot.com/-Z5AOoz9eVA0/Ul10UyWqF_I/AAAAAAAADYE/py6n2i_hmA8/s1600/1.celojums.jpg"/>
          <p:cNvPicPr>
            <a:picLocks noChangeAspect="1" noChangeArrowheads="1"/>
          </p:cNvPicPr>
          <p:nvPr/>
        </p:nvPicPr>
        <p:blipFill>
          <a:blip r:embed="rId2" cstate="print"/>
          <a:srcRect/>
          <a:stretch>
            <a:fillRect/>
          </a:stretch>
        </p:blipFill>
        <p:spPr bwMode="auto">
          <a:xfrm>
            <a:off x="0" y="1604216"/>
            <a:ext cx="9144000" cy="4998375"/>
          </a:xfrm>
          <a:prstGeom prst="rect">
            <a:avLst/>
          </a:prstGeom>
          <a:ln>
            <a:noFill/>
          </a:ln>
          <a:effectLst>
            <a:softEdge rad="112500"/>
          </a:effectLst>
        </p:spPr>
      </p:pic>
      <p:pic>
        <p:nvPicPr>
          <p:cNvPr id="2052" name="Picture 4" descr="http://3.bp.blogspot.com/-V6PeyChJ00k/UsFDuhDPpZI/AAAAAAAADnA/JlovPam3gKU/s1600/2.celojums.JPG"/>
          <p:cNvPicPr>
            <a:picLocks noChangeAspect="1" noChangeArrowheads="1"/>
          </p:cNvPicPr>
          <p:nvPr/>
        </p:nvPicPr>
        <p:blipFill>
          <a:blip r:embed="rId3" cstate="print"/>
          <a:srcRect/>
          <a:stretch>
            <a:fillRect/>
          </a:stretch>
        </p:blipFill>
        <p:spPr bwMode="auto">
          <a:xfrm>
            <a:off x="0" y="1549158"/>
            <a:ext cx="9144000" cy="4956193"/>
          </a:xfrm>
          <a:prstGeom prst="rect">
            <a:avLst/>
          </a:prstGeom>
          <a:ln>
            <a:noFill/>
          </a:ln>
          <a:effectLst>
            <a:softEdge rad="112500"/>
          </a:effectLst>
        </p:spPr>
      </p:pic>
      <p:pic>
        <p:nvPicPr>
          <p:cNvPr id="2054" name="Picture 6" descr="http://4.bp.blogspot.com/-cUFV7XzrCFI/UzBbAeb2YhI/AAAAAAAAEEA/UpCwfTJZGkY/s1600/3.celojums.JPG"/>
          <p:cNvPicPr>
            <a:picLocks noChangeAspect="1" noChangeArrowheads="1"/>
          </p:cNvPicPr>
          <p:nvPr/>
        </p:nvPicPr>
        <p:blipFill>
          <a:blip r:embed="rId4" cstate="print"/>
          <a:srcRect/>
          <a:stretch>
            <a:fillRect/>
          </a:stretch>
        </p:blipFill>
        <p:spPr bwMode="auto">
          <a:xfrm>
            <a:off x="0" y="1571612"/>
            <a:ext cx="9144000" cy="5089498"/>
          </a:xfrm>
          <a:prstGeom prst="rect">
            <a:avLst/>
          </a:prstGeom>
          <a:noFill/>
        </p:spPr>
      </p:pic>
      <p:pic>
        <p:nvPicPr>
          <p:cNvPr id="2058" name="Picture 10" descr="http://1.bp.blogspot.com/-9QlNQwlON4w/VE5ryavg8JI/AAAAAAAAE6Y/SVFWZWd_M7A/s1600/4.celojums.JPG"/>
          <p:cNvPicPr>
            <a:picLocks noChangeAspect="1" noChangeArrowheads="1"/>
          </p:cNvPicPr>
          <p:nvPr/>
        </p:nvPicPr>
        <p:blipFill>
          <a:blip r:embed="rId5" cstate="print"/>
          <a:srcRect/>
          <a:stretch>
            <a:fillRect/>
          </a:stretch>
        </p:blipFill>
        <p:spPr bwMode="auto">
          <a:xfrm>
            <a:off x="0" y="1519456"/>
            <a:ext cx="9144000" cy="5124254"/>
          </a:xfrm>
          <a:prstGeom prst="rect">
            <a:avLst/>
          </a:prstGeom>
          <a:noFill/>
        </p:spPr>
      </p:pic>
      <p:sp>
        <p:nvSpPr>
          <p:cNvPr id="9" name="Rectangle 8"/>
          <p:cNvSpPr/>
          <p:nvPr/>
        </p:nvSpPr>
        <p:spPr>
          <a:xfrm>
            <a:off x="0" y="642918"/>
            <a:ext cx="9144000" cy="830997"/>
          </a:xfrm>
          <a:prstGeom prst="rect">
            <a:avLst/>
          </a:prstGeom>
        </p:spPr>
        <p:txBody>
          <a:bodyPr wrap="square">
            <a:spAutoFit/>
          </a:bodyPr>
          <a:lstStyle/>
          <a:p>
            <a:r>
              <a:rPr lang="lv-LV" sz="2400" dirty="0" smtClean="0"/>
              <a:t>“... </a:t>
            </a:r>
            <a:r>
              <a:rPr lang="lv-LV" sz="2400" i="1" dirty="0" smtClean="0"/>
              <a:t>jūs būsiet Mani liecinieki kā Jeruzālemē, tā visā Jūdejā un Samarijā un līdz pašam pasaules galam</a:t>
            </a:r>
            <a:r>
              <a:rPr lang="en-US" sz="2400" dirty="0" smtClean="0"/>
              <a:t>.</a:t>
            </a:r>
            <a:r>
              <a:rPr lang="lv-LV" sz="2400" dirty="0" smtClean="0"/>
              <a:t>” (Ap.d.1:8)</a:t>
            </a:r>
            <a:endParaRPr lang="en-US" sz="2400" dirty="0"/>
          </a:p>
        </p:txBody>
      </p:sp>
    </p:spTree>
    <p:extLst>
      <p:ext uri="{BB962C8B-B14F-4D97-AF65-F5344CB8AC3E}">
        <p14:creationId xmlns="" xmlns:p14="http://schemas.microsoft.com/office/powerpoint/2010/main" val="249064122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2000"/>
                                        <p:tgtEl>
                                          <p:spTgt spid="2050"/>
                                        </p:tgtEl>
                                      </p:cBhvr>
                                    </p:animEffect>
                                  </p:childTnLst>
                                </p:cTn>
                              </p:par>
                            </p:childTnLst>
                          </p:cTn>
                        </p:par>
                        <p:par>
                          <p:cTn id="17" fill="hold">
                            <p:stCondLst>
                              <p:cond delay="3000"/>
                            </p:stCondLst>
                            <p:childTnLst>
                              <p:par>
                                <p:cTn id="18" presetID="8" presetClass="entr" presetSubtype="32" fill="hold" nodeType="afterEffect">
                                  <p:stCondLst>
                                    <p:cond delay="5000"/>
                                  </p:stCondLst>
                                  <p:childTnLst>
                                    <p:set>
                                      <p:cBhvr>
                                        <p:cTn id="19" dur="1" fill="hold">
                                          <p:stCondLst>
                                            <p:cond delay="0"/>
                                          </p:stCondLst>
                                        </p:cTn>
                                        <p:tgtEl>
                                          <p:spTgt spid="2052"/>
                                        </p:tgtEl>
                                        <p:attrNameLst>
                                          <p:attrName>style.visibility</p:attrName>
                                        </p:attrNameLst>
                                      </p:cBhvr>
                                      <p:to>
                                        <p:strVal val="visible"/>
                                      </p:to>
                                    </p:set>
                                    <p:animEffect transition="in" filter="diamond(out)">
                                      <p:cBhvr>
                                        <p:cTn id="20" dur="2000"/>
                                        <p:tgtEl>
                                          <p:spTgt spid="2052"/>
                                        </p:tgtEl>
                                      </p:cBhvr>
                                    </p:animEffect>
                                  </p:childTnLst>
                                </p:cTn>
                              </p:par>
                            </p:childTnLst>
                          </p:cTn>
                        </p:par>
                        <p:par>
                          <p:cTn id="21" fill="hold">
                            <p:stCondLst>
                              <p:cond delay="10000"/>
                            </p:stCondLst>
                            <p:childTnLst>
                              <p:par>
                                <p:cTn id="22" presetID="8" presetClass="entr" presetSubtype="32" fill="hold" nodeType="afterEffect">
                                  <p:stCondLst>
                                    <p:cond delay="5000"/>
                                  </p:stCondLst>
                                  <p:childTnLst>
                                    <p:set>
                                      <p:cBhvr>
                                        <p:cTn id="23" dur="1" fill="hold">
                                          <p:stCondLst>
                                            <p:cond delay="0"/>
                                          </p:stCondLst>
                                        </p:cTn>
                                        <p:tgtEl>
                                          <p:spTgt spid="2054"/>
                                        </p:tgtEl>
                                        <p:attrNameLst>
                                          <p:attrName>style.visibility</p:attrName>
                                        </p:attrNameLst>
                                      </p:cBhvr>
                                      <p:to>
                                        <p:strVal val="visible"/>
                                      </p:to>
                                    </p:set>
                                    <p:animEffect transition="in" filter="diamond(out)">
                                      <p:cBhvr>
                                        <p:cTn id="24" dur="2000"/>
                                        <p:tgtEl>
                                          <p:spTgt spid="2054"/>
                                        </p:tgtEl>
                                      </p:cBhvr>
                                    </p:animEffect>
                                  </p:childTnLst>
                                </p:cTn>
                              </p:par>
                            </p:childTnLst>
                          </p:cTn>
                        </p:par>
                        <p:par>
                          <p:cTn id="25" fill="hold">
                            <p:stCondLst>
                              <p:cond delay="17000"/>
                            </p:stCondLst>
                            <p:childTnLst>
                              <p:par>
                                <p:cTn id="26" presetID="8" presetClass="entr" presetSubtype="32" fill="hold" nodeType="afterEffect">
                                  <p:stCondLst>
                                    <p:cond delay="5000"/>
                                  </p:stCondLst>
                                  <p:childTnLst>
                                    <p:set>
                                      <p:cBhvr>
                                        <p:cTn id="27" dur="1" fill="hold">
                                          <p:stCondLst>
                                            <p:cond delay="0"/>
                                          </p:stCondLst>
                                        </p:cTn>
                                        <p:tgtEl>
                                          <p:spTgt spid="2058"/>
                                        </p:tgtEl>
                                        <p:attrNameLst>
                                          <p:attrName>style.visibility</p:attrName>
                                        </p:attrNameLst>
                                      </p:cBhvr>
                                      <p:to>
                                        <p:strVal val="visible"/>
                                      </p:to>
                                    </p:set>
                                    <p:animEffect transition="in" filter="diamond(out)">
                                      <p:cBhvr>
                                        <p:cTn id="28" dur="20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3807</TotalTime>
  <Words>1171</Words>
  <Application>Microsoft Office PowerPoint</Application>
  <PresentationFormat>On-screen Show (4:3)</PresentationFormat>
  <Paragraphs>76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Slide 1</vt:lpstr>
      <vt:lpstr>Mk.7:24-30 Pagānu sievietes ticība </vt:lpstr>
      <vt:lpstr>Slide 3</vt:lpstr>
      <vt:lpstr>Slide 4</vt:lpstr>
      <vt:lpstr>Slide 5</vt:lpstr>
      <vt:lpstr>Slide 6</vt:lpstr>
      <vt:lpstr>Slide 7</vt:lpstr>
      <vt:lpstr>Mt.28:18-20 Jēzus grib glābt visas tautas</vt:lpstr>
      <vt:lpstr>Slide 9</vt:lpstr>
      <vt:lpstr>Jēzus grib glābt visas tautas</vt:lpstr>
      <vt:lpstr>Pret ko mums jācīnās?</vt:lpstr>
      <vt:lpstr>Ar ko mums jācīnās?</vt:lpstr>
      <vt:lpstr>Jēzus dod Vakarēdienu visiem kristiešiem</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74</cp:revision>
  <dcterms:created xsi:type="dcterms:W3CDTF">2010-10-07T14:46:11Z</dcterms:created>
  <dcterms:modified xsi:type="dcterms:W3CDTF">2022-03-26T21:06:46Z</dcterms:modified>
</cp:coreProperties>
</file>