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306" r:id="rId3"/>
    <p:sldId id="305" r:id="rId4"/>
    <p:sldId id="304" r:id="rId5"/>
    <p:sldId id="292" r:id="rId6"/>
    <p:sldId id="297" r:id="rId7"/>
    <p:sldId id="298" r:id="rId8"/>
    <p:sldId id="299" r:id="rId9"/>
    <p:sldId id="300" r:id="rId10"/>
    <p:sldId id="301" r:id="rId11"/>
    <p:sldId id="303" r:id="rId12"/>
    <p:sldId id="302" r:id="rId13"/>
    <p:sldId id="307" r:id="rId14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FBE81-1CDF-4487-8142-E1AA58AF865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AD6A4-D208-4294-AC18-566DA7F6AF9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CDC73-B207-4075-AF2F-75A666B02A9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C4C8D-FEFA-4EDB-828F-CF447A2837AA}" type="datetime1">
              <a:rPr lang="lv-LV"/>
              <a:pPr>
                <a:defRPr/>
              </a:pPr>
              <a:t>15.06.2019</a:t>
            </a:fld>
            <a:endParaRPr lang="lv-LV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C3C3-0F9C-4F25-92AB-7AC38148A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25EFC-F91C-43B8-95C9-F1D2CDCBB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D6045-33E9-4799-B1A6-5EE411DCE14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CAEFB-F719-4F64-AAB2-79C1356BBB2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77DCD-EB8D-4F5B-9D1F-012480CCAE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59C46-F44C-47A9-922D-D9BE3A9A455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D7120-B22F-4016-B1C9-6AE97A9DB97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8C556-BAED-48B5-984A-5DCCFCE81E6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85D8A-6220-4A53-A931-172FED814FC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84CBD-FA88-477D-B770-FE5C108C4E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B5A1FC0-6C74-4BF7-B1F1-30FA4905327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-142893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accent4">
                    <a:lumMod val="10000"/>
                  </a:schemeClr>
                </a:solidFill>
              </a:rPr>
              <a:t>Mt.28:18-20 </a:t>
            </a:r>
            <a:r>
              <a:rPr lang="lv-LV" sz="4000" b="1" dirty="0" smtClean="0">
                <a:solidFill>
                  <a:schemeClr val="accent4">
                    <a:lumMod val="10000"/>
                  </a:schemeClr>
                </a:solidFill>
              </a:rPr>
              <a:t>Jēzus lielā Pavēle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3" y="0"/>
            <a:ext cx="501641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18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Un Jēzus piegāja pie tiem un uzrunāja tos, sacīdams: "Man ir dota visa vara debesīs un virs zemes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. 19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Tāpēc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ejiet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un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dariet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par mācekļiem visas tautas, tās kristīdami Tēva, Dēla un Svētā Gara Vārdā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, 20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tās mācīdami turēt visu, ko Es jums esmu pavēlējis. Un redzi, Es esmu pie jums ik dienas līdz pasaules galam."</a:t>
            </a:r>
            <a:endParaRPr lang="lv-LV" sz="24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395288" y="6396038"/>
            <a:ext cx="8461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 b="1" dirty="0">
                <a:solidFill>
                  <a:schemeClr val="accent4">
                    <a:lumMod val="10000"/>
                  </a:schemeClr>
                </a:solidFill>
              </a:rPr>
              <a:t>Māc. Roberts Otomers</a:t>
            </a:r>
            <a:endParaRPr lang="en-US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983" y="2500306"/>
            <a:ext cx="8859173" cy="3840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451725" y="6457890"/>
            <a:ext cx="16922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9.jūn.2019.</a:t>
            </a:r>
            <a:endParaRPr lang="lv-LV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Atbalsta solījums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"Un redzi, Es esmu pie jums ik dienas”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0" name="Picture 2" descr="Image result for god carrying 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3"/>
            <a:ext cx="9144000" cy="573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Termiņš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" līdz pasaules galam</a:t>
            </a:r>
            <a:r>
              <a:rPr lang="lv-LV" sz="28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4" name="Picture 2" descr="Image result for jesus 2nd com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095289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Image result for mis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357695"/>
            <a:ext cx="4643438" cy="25003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Mt.28:18-20 Jēzus beigu pavēle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7358082" cy="5572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Vara, autoritāte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"Man ir dota visa vara debesīs un virs zemes.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Misija, uzdevums - KO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Tāpēc ejiet un dariet par mācekļiem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i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Vīzija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“Debesu valstība”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Mērķgrupa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visas tautas,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lv-LV" sz="105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Stratēģija - KĀ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tās kristīdami Tēva, Dēla un Svētā Gara Vārdā,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tās mācīdami turēt visu, ko Es jums esmu pavēlējis.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Solījums - atbalsts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Un redzi, Es esmu pie jums ik dienas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Termiņš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līdz pasaules galam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"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76E593-7F6D-4C87-869A-F9C5E441F07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2296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Dievs radīja cilvēku!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180975" y="642938"/>
            <a:ext cx="9324975" cy="4495800"/>
          </a:xfrm>
        </p:spPr>
        <p:txBody>
          <a:bodyPr/>
          <a:lstStyle/>
          <a:p>
            <a:pPr eaLnBrk="1" hangingPunct="1">
              <a:defRPr/>
            </a:pPr>
            <a:r>
              <a:rPr lang="lv-LV" dirty="0" smtClean="0"/>
              <a:t>Tad Dievs sacīja: "Darīsim cilvēku pēc </a:t>
            </a:r>
            <a:r>
              <a:rPr lang="lv-LV" b="1" dirty="0" smtClean="0"/>
              <a:t>mūsu</a:t>
            </a:r>
            <a:r>
              <a:rPr lang="lv-LV" dirty="0" smtClean="0"/>
              <a:t> tēla un pēc mūsu </a:t>
            </a:r>
            <a:r>
              <a:rPr lang="lv-LV" dirty="0" smtClean="0"/>
              <a:t>līdzības (1.Moz.1:26)</a:t>
            </a:r>
            <a:endParaRPr lang="lv-LV" dirty="0" smtClean="0"/>
          </a:p>
        </p:txBody>
      </p:sp>
      <p:pic>
        <p:nvPicPr>
          <p:cNvPr id="46084" name="Picture 4" descr="radi$an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85927"/>
            <a:ext cx="9144000" cy="5072074"/>
          </a:xfrm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Cīņa ar ļauno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buFont typeface="Arial" pitchFamily="34" charset="0"/>
              <a:buChar char="•"/>
            </a:pPr>
            <a:r>
              <a:rPr lang="lv-LV" sz="2400" dirty="0" smtClean="0">
                <a:cs typeface="Arial" charset="0"/>
              </a:rPr>
              <a:t>Jau </a:t>
            </a:r>
            <a:r>
              <a:rPr lang="lv-LV" sz="2400" b="1" dirty="0" smtClean="0">
                <a:cs typeface="Arial" charset="0"/>
              </a:rPr>
              <a:t>kopš grēkā krišanas </a:t>
            </a:r>
            <a:r>
              <a:rPr lang="lv-LV" sz="2400" dirty="0" smtClean="0">
                <a:cs typeface="Arial" charset="0"/>
              </a:rPr>
              <a:t>Dievs apsola </a:t>
            </a:r>
            <a:r>
              <a:rPr lang="lv-LV" sz="2400" b="1" dirty="0" smtClean="0">
                <a:cs typeface="Arial" charset="0"/>
              </a:rPr>
              <a:t>cīnīties ar Ļauno</a:t>
            </a:r>
            <a:r>
              <a:rPr lang="lv-LV" sz="2400" dirty="0" smtClean="0">
                <a:cs typeface="Arial" charset="0"/>
              </a:rPr>
              <a:t>.  </a:t>
            </a:r>
          </a:p>
          <a:p>
            <a:pPr algn="just" eaLnBrk="0" hangingPunct="0"/>
            <a:r>
              <a:rPr lang="lv-LV" sz="2400" dirty="0" smtClean="0">
                <a:cs typeface="Arial" charset="0"/>
              </a:rPr>
              <a:t>“</a:t>
            </a:r>
            <a:r>
              <a:rPr lang="lv-LV" sz="2400" i="1" dirty="0" smtClean="0">
                <a:cs typeface="Arial" charset="0"/>
              </a:rPr>
              <a:t>Un Es celšu ienaidu starp tevi un sievu, starp tavu dzimumu un sievas dzimumu. </a:t>
            </a:r>
            <a:r>
              <a:rPr lang="lv-LV" sz="2400" b="1" i="1" dirty="0" smtClean="0">
                <a:cs typeface="Arial" charset="0"/>
              </a:rPr>
              <a:t>Tas tev sadragās galvu</a:t>
            </a:r>
            <a:r>
              <a:rPr lang="lv-LV" sz="2400" i="1" dirty="0" smtClean="0">
                <a:cs typeface="Arial" charset="0"/>
              </a:rPr>
              <a:t>, bet tu viņam iekodīsi papēdī</a:t>
            </a:r>
            <a:r>
              <a:rPr lang="lv-LV" sz="2400" dirty="0" smtClean="0">
                <a:cs typeface="Arial" charset="0"/>
              </a:rPr>
              <a:t>.” (1.Moz.3:15)</a:t>
            </a:r>
          </a:p>
        </p:txBody>
      </p:sp>
      <p:pic>
        <p:nvPicPr>
          <p:cNvPr id="2" name="Picture 2" descr="Saistīts attē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45373"/>
            <a:ext cx="3643338" cy="4512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Attēlu rezultāti vaicājumam “Gen.3:15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000239"/>
            <a:ext cx="3643338" cy="4853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r="3555" b="7085"/>
          <a:stretch>
            <a:fillRect/>
          </a:stretch>
        </p:blipFill>
        <p:spPr bwMode="auto">
          <a:xfrm flipH="1">
            <a:off x="0" y="2857495"/>
            <a:ext cx="9144000" cy="4023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4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4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Dieva misija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lv-LV" sz="4000" b="1" dirty="0" smtClean="0">
                <a:cs typeface="Arial" charset="0"/>
              </a:rPr>
              <a:t>Dieva misija </a:t>
            </a:r>
            <a:r>
              <a:rPr lang="lv-LV" sz="4000" dirty="0" smtClean="0">
                <a:cs typeface="Arial" charset="0"/>
              </a:rPr>
              <a:t>ir </a:t>
            </a:r>
            <a:r>
              <a:rPr lang="lv-LV" sz="4000" b="1" dirty="0" smtClean="0">
                <a:cs typeface="Arial" charset="0"/>
              </a:rPr>
              <a:t>Viņa valstības atjaunošana šeit virs zemes</a:t>
            </a:r>
            <a:r>
              <a:rPr lang="lv-LV" sz="4000" dirty="0" smtClean="0">
                <a:cs typeface="Arial" charset="0"/>
              </a:rPr>
              <a:t>.</a:t>
            </a:r>
          </a:p>
          <a:p>
            <a:pPr eaLnBrk="0" hangingPunct="0"/>
            <a:r>
              <a:rPr lang="lv-LV" sz="4000" dirty="0" smtClean="0">
                <a:cs typeface="Arial" charset="0"/>
              </a:rPr>
              <a:t>“</a:t>
            </a:r>
            <a:r>
              <a:rPr lang="lv-LV" sz="4000" i="1" dirty="0" smtClean="0">
                <a:cs typeface="Arial" charset="0"/>
              </a:rPr>
              <a:t>Dieva valstība ir jūsu vidū</a:t>
            </a:r>
            <a:r>
              <a:rPr lang="lv-LV" sz="4000" dirty="0" smtClean="0">
                <a:cs typeface="Arial" charset="0"/>
              </a:rPr>
              <a:t>.” (Lk.17:21)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Vara un autoritāte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"Man ir dota visa vara debesīs un virs zemes”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Image result for Jesus wor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3"/>
            <a:ext cx="9144000" cy="5675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Mūsu misijas </a:t>
            </a:r>
            <a:r>
              <a:rPr lang="lv-LV" dirty="0" smtClean="0"/>
              <a:t>uzdevums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 “Tāpēc ejiet un dariet par mācekļiem”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 descr="Image result for jesus make discip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3"/>
            <a:ext cx="9144000" cy="5757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Vīzijas redzējums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“Debesu valstība”</a:t>
            </a:r>
          </a:p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“Un notika, kad Viņš tos svētīja, Viņš no tiem šķīrās un tapa uzcelts debesīs.” (Lk.24:51)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8" descr="http://t0.gstatic.com/images?q=tbn:ANd9GcROJ25EfBxFbgKILbJ7Nhi0oiD_UnEsJmvC-wsyHi4BkM9_aIV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2071678"/>
            <a:ext cx="9144000" cy="4736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Mērķgrupa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“Visas tautas”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6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10638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Stratēģija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lv-LV" sz="2400" b="1" i="1" dirty="0" smtClean="0">
                <a:latin typeface="Arial" pitchFamily="34" charset="0"/>
                <a:cs typeface="Arial" pitchFamily="34" charset="0"/>
              </a:rPr>
              <a:t>	“1.tās kristīdami Tēva, Dēla un Svētā Gara Vārdā,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2400" b="1" i="1" dirty="0" smtClean="0">
                <a:latin typeface="Arial" pitchFamily="34" charset="0"/>
                <a:cs typeface="Arial" pitchFamily="34" charset="0"/>
              </a:rPr>
              <a:t>	2.tās mācīdami turēt visu, ko Es jums esmu pavēlējis”</a:t>
            </a:r>
            <a:r>
              <a:rPr lang="lv-LV" sz="12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t1.gstatic.com/images?q=tbn:ANd9GcR2n6-DJEs8i36Hojzl9ne75UZMJVh-4TX6_VjeTvu_kcd4GvRn1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9694" y="3300332"/>
            <a:ext cx="5554306" cy="355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2" name="Picture 2" descr="Image result for baptis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714488"/>
            <a:ext cx="4830845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209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Mt.28:18-20 Jēzus lielā Pavēle</vt:lpstr>
      <vt:lpstr>Dievs radīja cilvēku! </vt:lpstr>
      <vt:lpstr>Slide 3</vt:lpstr>
      <vt:lpstr>Slide 4</vt:lpstr>
      <vt:lpstr>Vara un autoritāte</vt:lpstr>
      <vt:lpstr>Mūsu misijas uzdevums</vt:lpstr>
      <vt:lpstr>Vīzijas redzējums</vt:lpstr>
      <vt:lpstr>Mērķgrupa</vt:lpstr>
      <vt:lpstr>Stratēģija</vt:lpstr>
      <vt:lpstr>Atbalsta solījums</vt:lpstr>
      <vt:lpstr>Termiņš</vt:lpstr>
      <vt:lpstr>Mt.28:18-20 Jēzus beigu pavēle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74</cp:revision>
  <dcterms:created xsi:type="dcterms:W3CDTF">2010-10-07T14:46:11Z</dcterms:created>
  <dcterms:modified xsi:type="dcterms:W3CDTF">2019-06-15T19:56:56Z</dcterms:modified>
</cp:coreProperties>
</file>