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82" r:id="rId2"/>
    <p:sldId id="281" r:id="rId3"/>
    <p:sldId id="261" r:id="rId4"/>
    <p:sldId id="286" r:id="rId5"/>
    <p:sldId id="283" r:id="rId6"/>
    <p:sldId id="284" r:id="rId7"/>
    <p:sldId id="289" r:id="rId8"/>
    <p:sldId id="285" r:id="rId9"/>
    <p:sldId id="279" r:id="rId10"/>
    <p:sldId id="272" r:id="rId11"/>
  </p:sldIdLst>
  <p:sldSz cx="9144000" cy="6858000" type="screen4x3"/>
  <p:notesSz cx="7010400" cy="9296400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37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066B783D-E3A9-47BD-9BC6-D35B7BA45F12}" type="datetimeFigureOut">
              <a:rPr lang="en-US"/>
              <a:pPr>
                <a:defRPr/>
              </a:pPr>
              <a:t>10/26/2019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581EEE04-C1E7-4D5A-91CE-63BAC67E17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4217C7-E480-4FCF-AB51-495061A04A3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A1D20D-E0BB-439B-91A3-34570E70FD43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09ECDA-2D3F-4B74-9AE7-A75B99FD2F3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AB6A60-3325-400D-B85B-B1CF6880A783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BAFC4B-041D-4812-A64D-D4A395839B3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717C4E-4B1A-4125-8079-8AC029ADED0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28D12D-F4D4-4EBE-85E1-4BF6F2FB99A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4B87A2-8E84-48D1-B9DF-1A37D09AEEE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4D833C-87BA-4F0F-9E3A-68739A976543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B7298-8A9E-4A53-8D10-3ADAA7B9C9BE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D04CC2-F2AD-4547-AE77-1019A2E7F97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BE5A3B7B-E1C1-4B41-8E40-6A107169DA6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320675" y="0"/>
            <a:ext cx="8894763" cy="1000125"/>
          </a:xfrm>
        </p:spPr>
        <p:txBody>
          <a:bodyPr/>
          <a:lstStyle/>
          <a:p>
            <a:pPr eaLnBrk="1" hangingPunct="1"/>
            <a:r>
              <a:rPr lang="lv-LV" b="1" smtClean="0"/>
              <a:t>Lk.19:1-10 Caķejs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8" y="73025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27.nov.2019.</a:t>
            </a:r>
            <a:endParaRPr lang="lv-LV" sz="2000" dirty="0"/>
          </a:p>
        </p:txBody>
      </p:sp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5580063" y="765175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>
                <a:latin typeface="Verdana" pitchFamily="34" charset="0"/>
              </a:rPr>
              <a:t>māc. Roberts Otomers</a:t>
            </a:r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949A9D3-FC79-4421-9D38-0CB63F74479A}" type="slidenum">
              <a:rPr lang="lv-LV" smtClean="0"/>
              <a:pPr/>
              <a:t>1</a:t>
            </a:fld>
            <a:endParaRPr lang="lv-LV" smtClean="0"/>
          </a:p>
        </p:txBody>
      </p:sp>
      <p:pic>
        <p:nvPicPr>
          <p:cNvPr id="2057" name="Picture 9" descr="JesusAndZacheu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196975"/>
            <a:ext cx="8785225" cy="5394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4A3541C-FF6C-49CA-A55A-77556188B098}" type="slidenum">
              <a:rPr lang="lv-LV" smtClean="0"/>
              <a:pPr/>
              <a:t>10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-100013"/>
            <a:ext cx="8964612" cy="1071563"/>
          </a:xfrm>
        </p:spPr>
        <p:txBody>
          <a:bodyPr/>
          <a:lstStyle/>
          <a:p>
            <a:pPr eaLnBrk="1" hangingPunct="1"/>
            <a:r>
              <a:rPr lang="lv-LV" b="1" smtClean="0"/>
              <a:t>Lk.19:1-10 Caķejs</a:t>
            </a:r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" y="22225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F952B2B-6B60-4F1C-BF9F-13E7FB005DA6}" type="slidenum">
              <a:rPr lang="lv-LV" smtClean="0"/>
              <a:pPr/>
              <a:t>2</a:t>
            </a:fld>
            <a:endParaRPr lang="lv-LV" smtClean="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0" y="692150"/>
            <a:ext cx="9144000" cy="580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2500" dirty="0"/>
              <a:t>1 Ienācis Jērikā, Jēzus devās cauri pilsētai. 2 Un, redzi, tur bija kāds vīrs, vārdā </a:t>
            </a:r>
            <a:r>
              <a:rPr lang="lv-LV" sz="2500" dirty="0" err="1"/>
              <a:t>Caķejs</a:t>
            </a:r>
            <a:r>
              <a:rPr lang="lv-LV" sz="2500" dirty="0"/>
              <a:t>, viņš bija </a:t>
            </a:r>
            <a:r>
              <a:rPr lang="lv-LV" sz="2500" dirty="0" err="1"/>
              <a:t>virsmuitnieks</a:t>
            </a:r>
            <a:r>
              <a:rPr lang="lv-LV" sz="2500" dirty="0"/>
              <a:t> un bagāts. 3 Viņš pūlējās ieraudzīt Jēzu, kāds viņš ir, bet nevarēja ļaužu pūļa dēļ, jo augumā bija mazs. 4 Paskrējis tālāk uz priekšu, tas uzkāpa </a:t>
            </a:r>
            <a:r>
              <a:rPr lang="lv-LV" sz="2500" dirty="0" err="1"/>
              <a:t>sikomores</a:t>
            </a:r>
            <a:r>
              <a:rPr lang="lv-LV" sz="2500" dirty="0"/>
              <a:t> kokā, lai viņu ieraudzītu, jo viņam vajadzēja tur iet garām. 5 Kad Jēzus nonāca tajā vietā, paskatījies uz augšu, viņš sacīja tam: "</a:t>
            </a:r>
            <a:r>
              <a:rPr lang="lv-LV" sz="2500" dirty="0" err="1"/>
              <a:t>Caķej</a:t>
            </a:r>
            <a:r>
              <a:rPr lang="lv-LV" sz="2500" dirty="0"/>
              <a:t>, kāp steigšus zemē, jo man šodien jāpaliek tavā namā." 6 Tas steigšus nokāpa un ar prieku viņu uzņēma. 7 To ieraudzījuši, visi kurnēja, teikdami: "Pie grēcīga vīra viņš apmeties." 8 Bet </a:t>
            </a:r>
            <a:r>
              <a:rPr lang="lv-LV" sz="2500" dirty="0" err="1"/>
              <a:t>Caķejs</a:t>
            </a:r>
            <a:r>
              <a:rPr lang="lv-LV" sz="2500" dirty="0"/>
              <a:t> piecēlies sacīja Kungam: "Redzi, Kungs, pusi no savas mantas esmu gatavs atdot nabagiem, un, ja esmu no kāda netaisnīgi kaut ko izspiedis, to atdošu četrkārtīgi." 9 Jēzus viņam sacīja: "Šodien šim namam pestīšana ir notikusi, jo arī šis ir Ābrahāma dēls. 10   Jo Cilvēka Dēls ir nācis, lai meklētu un glābtu pazudušo."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5" name="Picture 9" descr="Zacchaeus_the_chief_republican_Bible%20stories_in_graphic_details@_Jesus_son_of_man_%20_art_by_sean_baronie_concepts%20%282%2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1268413"/>
            <a:ext cx="3500430" cy="5267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>
              <a:lnSpc>
                <a:spcPct val="90000"/>
              </a:lnSpc>
              <a:buFontTx/>
              <a:buNone/>
            </a:pPr>
            <a:r>
              <a:rPr lang="lv-LV" sz="2800" i="1" smtClean="0"/>
              <a:t>1 Ienācis Jērikā, Jēzus devās cauri pilsētai. 2 Un, redzi, tur bija kāds vīrs, vārdā Caķejs, viņš bija virsmuitnieks un bagāts. </a:t>
            </a:r>
            <a:endParaRPr lang="lv-LV" sz="2400" i="1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143000"/>
            <a:ext cx="578643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dirty="0"/>
              <a:t>Jēzus </a:t>
            </a:r>
            <a:r>
              <a:rPr lang="lv-LV" sz="2800" b="1" dirty="0"/>
              <a:t>dodas ceļā </a:t>
            </a:r>
            <a:r>
              <a:rPr lang="lv-LV" sz="2800" dirty="0"/>
              <a:t>uz </a:t>
            </a:r>
            <a:r>
              <a:rPr lang="lv-LV" sz="2800" b="1" dirty="0"/>
              <a:t>Jeruzalemi</a:t>
            </a:r>
          </a:p>
          <a:p>
            <a:pPr>
              <a:buFontTx/>
              <a:buChar char="•"/>
            </a:pPr>
            <a:r>
              <a:rPr lang="lv-LV" sz="2800" b="1" dirty="0" err="1"/>
              <a:t>Virsmuitnieks</a:t>
            </a:r>
            <a:r>
              <a:rPr lang="lv-LV" sz="2800" dirty="0"/>
              <a:t> </a:t>
            </a:r>
            <a:r>
              <a:rPr lang="lv-LV" sz="2800" dirty="0" smtClean="0"/>
              <a:t>–tas </a:t>
            </a:r>
            <a:r>
              <a:rPr lang="lv-LV" sz="2800" b="1" dirty="0"/>
              <a:t>norāda</a:t>
            </a:r>
            <a:r>
              <a:rPr lang="lv-LV" sz="2800" dirty="0"/>
              <a:t>, ka </a:t>
            </a:r>
            <a:r>
              <a:rPr lang="lv-LV" sz="2800" b="1" dirty="0" err="1"/>
              <a:t>Caķejs</a:t>
            </a:r>
            <a:r>
              <a:rPr lang="lv-LV" sz="2800" dirty="0"/>
              <a:t> ir ļoti </a:t>
            </a:r>
            <a:r>
              <a:rPr lang="lv-LV" sz="2800" b="1" dirty="0"/>
              <a:t>bagāts</a:t>
            </a:r>
            <a:r>
              <a:rPr lang="lv-LV" sz="2800" dirty="0"/>
              <a:t>. </a:t>
            </a:r>
          </a:p>
          <a:p>
            <a:pPr>
              <a:buFontTx/>
              <a:buChar char="•"/>
            </a:pPr>
            <a:r>
              <a:rPr lang="lv-LV" sz="2800" dirty="0"/>
              <a:t>Ļoti </a:t>
            </a:r>
            <a:r>
              <a:rPr lang="lv-LV" sz="2800" b="1" dirty="0"/>
              <a:t>turīgs</a:t>
            </a:r>
            <a:r>
              <a:rPr lang="lv-LV" sz="2800" dirty="0"/>
              <a:t> un </a:t>
            </a:r>
            <a:r>
              <a:rPr lang="lv-LV" sz="2800" b="1" dirty="0"/>
              <a:t>korupcijā pagrimis cilvēks</a:t>
            </a:r>
            <a:r>
              <a:rPr lang="lv-LV" sz="2800" dirty="0"/>
              <a:t>, kuru viņa </a:t>
            </a:r>
            <a:r>
              <a:rPr lang="lv-LV" sz="2800" b="1" dirty="0"/>
              <a:t>nauda</a:t>
            </a:r>
            <a:r>
              <a:rPr lang="lv-LV" sz="2800" dirty="0"/>
              <a:t> un </a:t>
            </a:r>
            <a:r>
              <a:rPr lang="lv-LV" sz="2800" b="1" dirty="0"/>
              <a:t>manta</a:t>
            </a:r>
            <a:r>
              <a:rPr lang="lv-LV" sz="2800" dirty="0"/>
              <a:t> bija </a:t>
            </a:r>
            <a:r>
              <a:rPr lang="lv-LV" sz="2800" b="1" dirty="0"/>
              <a:t>padarījusi</a:t>
            </a:r>
            <a:r>
              <a:rPr lang="lv-LV" sz="2800" dirty="0"/>
              <a:t> viņu par </a:t>
            </a:r>
            <a:r>
              <a:rPr lang="lv-LV" sz="2800" b="1" dirty="0"/>
              <a:t>izstumto sabiedrībā</a:t>
            </a:r>
            <a:r>
              <a:rPr lang="lv-LV" sz="2800" dirty="0"/>
              <a:t>.</a:t>
            </a:r>
          </a:p>
          <a:p>
            <a:pPr>
              <a:buFontTx/>
              <a:buChar char="•"/>
            </a:pPr>
            <a:r>
              <a:rPr lang="lv-LV" sz="2800" b="1" dirty="0"/>
              <a:t>Izstumts</a:t>
            </a:r>
            <a:r>
              <a:rPr lang="lv-LV" sz="2800" dirty="0"/>
              <a:t> var būt </a:t>
            </a:r>
            <a:r>
              <a:rPr lang="lv-LV" sz="2800" b="1" dirty="0"/>
              <a:t>dažādu iemeslu </a:t>
            </a:r>
            <a:r>
              <a:rPr lang="lv-LV" sz="2800" dirty="0"/>
              <a:t>dēļ: </a:t>
            </a:r>
            <a:r>
              <a:rPr lang="lv-LV" sz="2800" b="1" dirty="0"/>
              <a:t>slimība</a:t>
            </a:r>
            <a:r>
              <a:rPr lang="lv-LV" sz="2800" dirty="0"/>
              <a:t>, </a:t>
            </a:r>
            <a:r>
              <a:rPr lang="lv-LV" sz="2800" b="1" dirty="0"/>
              <a:t>nabadzība</a:t>
            </a:r>
            <a:r>
              <a:rPr lang="lv-LV" sz="2800" dirty="0"/>
              <a:t>, </a:t>
            </a:r>
            <a:r>
              <a:rPr lang="lv-LV" sz="2800" b="1" dirty="0"/>
              <a:t>dīvainība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/>
              <a:t>Bet </a:t>
            </a:r>
            <a:r>
              <a:rPr lang="lv-LV" sz="2800" b="1" dirty="0" err="1"/>
              <a:t>Caķejs</a:t>
            </a:r>
            <a:r>
              <a:rPr lang="lv-LV" sz="2800" dirty="0"/>
              <a:t> ir </a:t>
            </a:r>
            <a:r>
              <a:rPr lang="lv-LV" sz="2800" b="1" dirty="0"/>
              <a:t>izstumts</a:t>
            </a:r>
            <a:r>
              <a:rPr lang="lv-LV" sz="2800" dirty="0"/>
              <a:t>, tāpēc, ka viņš ir </a:t>
            </a:r>
            <a:r>
              <a:rPr lang="lv-LV" sz="2800" b="1" dirty="0"/>
              <a:t>ļoti </a:t>
            </a:r>
            <a:r>
              <a:rPr lang="lv-LV" sz="2800" b="1" dirty="0" smtClean="0"/>
              <a:t>turīgs </a:t>
            </a:r>
            <a:r>
              <a:rPr lang="lv-LV" sz="2800" dirty="0" smtClean="0"/>
              <a:t>uz citu </a:t>
            </a:r>
            <a:r>
              <a:rPr lang="lv-LV" sz="2800" b="1" dirty="0" smtClean="0"/>
              <a:t>rēķina</a:t>
            </a:r>
            <a:r>
              <a:rPr lang="lv-LV" sz="2800" dirty="0" smtClean="0"/>
              <a:t>.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/>
              <a:t>Šis ir </a:t>
            </a:r>
            <a:r>
              <a:rPr lang="lv-LV" sz="2800" b="1" dirty="0"/>
              <a:t>Evaņģēlijs izstumtajiem</a:t>
            </a:r>
            <a:r>
              <a:rPr lang="lv-LV" sz="2800" dirty="0"/>
              <a:t>.</a:t>
            </a:r>
          </a:p>
        </p:txBody>
      </p:sp>
      <p:sp>
        <p:nvSpPr>
          <p:cNvPr id="614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721F6B8-E1B5-4168-B266-C57889E2E5D9}" type="slidenum">
              <a:rPr lang="lv-LV" smtClean="0"/>
              <a:pPr/>
              <a:t>3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>
              <a:lnSpc>
                <a:spcPct val="90000"/>
              </a:lnSpc>
              <a:buFontTx/>
              <a:buNone/>
            </a:pPr>
            <a:r>
              <a:rPr lang="lv-LV" sz="2800" i="1" smtClean="0"/>
              <a:t>3 Viņš pūlējās ieraudzīt Jēzu, kāds viņš ir, bet nevarēja ļaužu pūļa dēļ, jo augumā bija mazs. 4 Paskrējis tālāk uz priekšu, tas uzkāpa sikomores kokā, lai viņu ieraudzītu, jo viņam vajadzēja tur iet garām.</a:t>
            </a:r>
            <a:r>
              <a:rPr lang="lv-LV" sz="2400" i="1" smtClean="0"/>
              <a:t> 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500188"/>
            <a:ext cx="9144000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/>
              <a:t>Muitnieks</a:t>
            </a:r>
            <a:r>
              <a:rPr lang="lv-LV" sz="2800"/>
              <a:t> gan </a:t>
            </a:r>
            <a:r>
              <a:rPr lang="lv-LV" sz="2800" b="1"/>
              <a:t>nebija</a:t>
            </a:r>
            <a:r>
              <a:rPr lang="lv-LV" sz="2800"/>
              <a:t> īpaši </a:t>
            </a:r>
            <a:r>
              <a:rPr lang="lv-LV" sz="2800" b="1"/>
              <a:t>pateicīga profesija </a:t>
            </a:r>
            <a:r>
              <a:rPr lang="lv-LV" sz="2800"/>
              <a:t>arī toreiz, kad ļaudis </a:t>
            </a:r>
            <a:r>
              <a:rPr lang="lv-LV" sz="2800" b="1"/>
              <a:t>vairījās</a:t>
            </a:r>
            <a:r>
              <a:rPr lang="lv-LV" sz="2800"/>
              <a:t> no </a:t>
            </a:r>
            <a:r>
              <a:rPr lang="lv-LV" sz="2800" b="1"/>
              <a:t>nodokļu maksāšanas</a:t>
            </a:r>
            <a:r>
              <a:rPr lang="lv-LV" sz="2800"/>
              <a:t>. </a:t>
            </a:r>
          </a:p>
          <a:p>
            <a:pPr>
              <a:buFontTx/>
              <a:buChar char="•"/>
            </a:pPr>
            <a:r>
              <a:rPr lang="lv-LV" sz="2800"/>
              <a:t>Te </a:t>
            </a:r>
            <a:r>
              <a:rPr lang="lv-LV" sz="2800" b="1"/>
              <a:t>Caķejam</a:t>
            </a:r>
            <a:r>
              <a:rPr lang="lv-LV" sz="2800"/>
              <a:t> palīdz viņa </a:t>
            </a:r>
            <a:r>
              <a:rPr lang="lv-LV" sz="2800" b="1"/>
              <a:t>slēpšanās iemaņas kokā</a:t>
            </a:r>
            <a:r>
              <a:rPr lang="lv-LV" sz="2800"/>
              <a:t>. </a:t>
            </a:r>
          </a:p>
          <a:p>
            <a:pPr>
              <a:buFontTx/>
              <a:buChar char="•"/>
            </a:pPr>
            <a:r>
              <a:rPr lang="lv-LV" sz="2800"/>
              <a:t>Lai gan šāda </a:t>
            </a:r>
            <a:r>
              <a:rPr lang="lv-LV" sz="2800" b="1"/>
              <a:t>rīcība</a:t>
            </a:r>
            <a:r>
              <a:rPr lang="lv-LV" sz="2800"/>
              <a:t> ir ļoti </a:t>
            </a:r>
            <a:r>
              <a:rPr lang="lv-LV" sz="2800" b="1"/>
              <a:t>neparasta bagātam vīram</a:t>
            </a:r>
            <a:r>
              <a:rPr lang="lv-LV" sz="2800"/>
              <a:t>.</a:t>
            </a:r>
            <a:endParaRPr lang="lv-LV" sz="4000"/>
          </a:p>
          <a:p>
            <a:pPr>
              <a:buFontTx/>
              <a:buChar char="•"/>
            </a:pPr>
            <a:r>
              <a:rPr lang="lv-LV" sz="2800"/>
              <a:t>Caķejs vēlas </a:t>
            </a:r>
            <a:r>
              <a:rPr lang="lv-LV" sz="2800" b="1"/>
              <a:t>uzzināt</a:t>
            </a:r>
            <a:r>
              <a:rPr lang="lv-LV" sz="2800"/>
              <a:t>: </a:t>
            </a:r>
            <a:r>
              <a:rPr lang="lv-LV" sz="2800" b="1"/>
              <a:t>Kas ir Jēzus</a:t>
            </a:r>
            <a:r>
              <a:rPr lang="lv-LV" sz="2800"/>
              <a:t>?</a:t>
            </a:r>
          </a:p>
        </p:txBody>
      </p:sp>
      <p:sp>
        <p:nvSpPr>
          <p:cNvPr id="7172" name="Slide Number Placeholder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32767C79-1149-46A7-93A4-1DA5033FAD48}" type="slidenum">
              <a:rPr lang="lv-LV" sz="1400"/>
              <a:pPr algn="r"/>
              <a:t>4</a:t>
            </a:fld>
            <a:endParaRPr lang="lv-LV" sz="1400"/>
          </a:p>
        </p:txBody>
      </p:sp>
      <p:pic>
        <p:nvPicPr>
          <p:cNvPr id="23559" name="Picture 7" descr="zacchaeu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3643314"/>
            <a:ext cx="7559675" cy="3214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7" name="Picture 7" descr="zacchaeus%20paint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6738" y="1268413"/>
            <a:ext cx="3497262" cy="55895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800" i="1" smtClean="0"/>
              <a:t>5 Kad Jēzus nonāca tajā vietā, paskatījies uz augšu, viņš sacīja tam: "Caķej, kāp steigšus zemē, jo man šodien jāpaliek tavā namā." 6 Tas steigšus nokāpa un ar prieku viņu uzņēma.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500188"/>
            <a:ext cx="6000750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/>
              <a:t>Caķejs </a:t>
            </a:r>
            <a:r>
              <a:rPr lang="lv-LV" sz="2800" b="1"/>
              <a:t>nevarētu aicināt </a:t>
            </a:r>
            <a:r>
              <a:rPr lang="lv-LV" sz="2800"/>
              <a:t>savā namā savas </a:t>
            </a:r>
            <a:r>
              <a:rPr lang="lv-LV" sz="2800" b="1"/>
              <a:t>reputācijas dēļ</a:t>
            </a:r>
            <a:r>
              <a:rPr lang="lv-LV" sz="2800"/>
              <a:t>. Bet tomēr viņš </a:t>
            </a:r>
            <a:r>
              <a:rPr lang="lv-LV" sz="2800" b="1"/>
              <a:t>grib Jēzu redzēt</a:t>
            </a:r>
            <a:r>
              <a:rPr lang="lv-LV" sz="2800"/>
              <a:t>. </a:t>
            </a:r>
          </a:p>
          <a:p>
            <a:pPr>
              <a:buFontTx/>
              <a:buChar char="•"/>
            </a:pPr>
            <a:r>
              <a:rPr lang="lv-LV" sz="2800" b="1"/>
              <a:t>Jēzus atrod Caķeju</a:t>
            </a:r>
            <a:r>
              <a:rPr lang="lv-LV" sz="2800"/>
              <a:t>, ne otrādi.</a:t>
            </a:r>
          </a:p>
          <a:p>
            <a:pPr>
              <a:buFontTx/>
              <a:buChar char="•"/>
            </a:pPr>
            <a:r>
              <a:rPr lang="lv-LV" sz="2800"/>
              <a:t>Šis </a:t>
            </a:r>
            <a:r>
              <a:rPr lang="lv-LV" sz="2800" b="1"/>
              <a:t>uzaicinājums</a:t>
            </a:r>
            <a:r>
              <a:rPr lang="lv-LV" sz="2800"/>
              <a:t> Caķejam ir </a:t>
            </a:r>
            <a:r>
              <a:rPr lang="lv-LV" sz="2800" b="1"/>
              <a:t>kā</a:t>
            </a:r>
            <a:r>
              <a:rPr lang="lv-LV" sz="2800"/>
              <a:t> </a:t>
            </a:r>
            <a:r>
              <a:rPr lang="lv-LV" sz="2800" b="1"/>
              <a:t>piedošanas pasludinājums</a:t>
            </a:r>
            <a:r>
              <a:rPr lang="lv-LV" sz="2800"/>
              <a:t>!</a:t>
            </a:r>
          </a:p>
          <a:p>
            <a:pPr>
              <a:buFontTx/>
              <a:buChar char="•"/>
            </a:pPr>
            <a:r>
              <a:rPr lang="lv-LV" sz="2800" b="1"/>
              <a:t>Jēzus darbība </a:t>
            </a:r>
            <a:r>
              <a:rPr lang="lv-LV" sz="2800"/>
              <a:t>ir </a:t>
            </a:r>
            <a:r>
              <a:rPr lang="lv-LV" sz="2800" b="1"/>
              <a:t>pretēja farizeju </a:t>
            </a:r>
            <a:r>
              <a:rPr lang="lv-LV" sz="2800"/>
              <a:t>galda kopības </a:t>
            </a:r>
            <a:r>
              <a:rPr lang="lv-LV" sz="2800" b="1"/>
              <a:t>noteikumiem:</a:t>
            </a:r>
            <a:endParaRPr lang="lv-LV" sz="2800"/>
          </a:p>
          <a:p>
            <a:r>
              <a:rPr lang="lv-LV" sz="2800" b="1"/>
              <a:t>Ieturējis mielastu </a:t>
            </a:r>
            <a:r>
              <a:rPr lang="lv-LV" sz="2800"/>
              <a:t>Caķeja namā Jēzus </a:t>
            </a:r>
            <a:r>
              <a:rPr lang="lv-LV" sz="2800" b="1"/>
              <a:t>kļūtu līdzīgs Caķejam </a:t>
            </a:r>
            <a:r>
              <a:rPr lang="lv-LV" sz="2800"/>
              <a:t>– </a:t>
            </a:r>
            <a:r>
              <a:rPr lang="lv-LV" sz="2800" b="1"/>
              <a:t>grēciniekam</a:t>
            </a:r>
            <a:r>
              <a:rPr lang="lv-LV" sz="2800"/>
              <a:t> un </a:t>
            </a:r>
            <a:r>
              <a:rPr lang="lv-LV" sz="2800" b="1"/>
              <a:t>izstumtajam</a:t>
            </a:r>
            <a:r>
              <a:rPr lang="lv-LV" sz="2800"/>
              <a:t>.</a:t>
            </a:r>
            <a:endParaRPr lang="lv-LV" sz="4000"/>
          </a:p>
          <a:p>
            <a:pPr>
              <a:buFontTx/>
              <a:buChar char="•"/>
            </a:pPr>
            <a:r>
              <a:rPr lang="lv-LV" sz="2800"/>
              <a:t>Caķejs uzņem savā namā ar prieku</a:t>
            </a:r>
          </a:p>
        </p:txBody>
      </p:sp>
      <p:sp>
        <p:nvSpPr>
          <p:cNvPr id="819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A313722-9F83-43F1-AD49-52808FB88CA8}" type="slidenum">
              <a:rPr lang="lv-LV" smtClean="0"/>
              <a:pPr/>
              <a:t>5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1" name="Picture 7" descr="42_Lk_19_04_RG"/>
          <p:cNvPicPr>
            <a:picLocks noChangeAspect="1" noChangeArrowheads="1"/>
          </p:cNvPicPr>
          <p:nvPr/>
        </p:nvPicPr>
        <p:blipFill>
          <a:blip r:embed="rId2" cstate="print"/>
          <a:srcRect t="15094"/>
          <a:stretch>
            <a:fillRect/>
          </a:stretch>
        </p:blipFill>
        <p:spPr bwMode="auto">
          <a:xfrm>
            <a:off x="57896" y="2928934"/>
            <a:ext cx="8487422" cy="40005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i="1" smtClean="0"/>
              <a:t>7 To ieraudzījuši, visi kurnēja, teikdami: "Pie grēcīga vīra viņš apmeties."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14375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 dirty="0"/>
              <a:t>Jēzus kalpošana </a:t>
            </a:r>
            <a:r>
              <a:rPr lang="lv-LV" sz="2800" dirty="0"/>
              <a:t>un </a:t>
            </a:r>
            <a:r>
              <a:rPr lang="lv-LV" sz="2800" b="1" dirty="0"/>
              <a:t>galda kopība </a:t>
            </a:r>
            <a:r>
              <a:rPr lang="lv-LV" sz="2800" dirty="0"/>
              <a:t>ir </a:t>
            </a:r>
            <a:r>
              <a:rPr lang="lv-LV" sz="2800" b="1" dirty="0"/>
              <a:t>domāta</a:t>
            </a:r>
            <a:r>
              <a:rPr lang="lv-LV" sz="2800" dirty="0"/>
              <a:t> </a:t>
            </a:r>
            <a:r>
              <a:rPr lang="lv-LV" sz="2800" b="1" dirty="0"/>
              <a:t>grēciniekiem</a:t>
            </a:r>
            <a:r>
              <a:rPr lang="lv-LV" sz="2800" dirty="0"/>
              <a:t>. Ja tu </a:t>
            </a:r>
            <a:r>
              <a:rPr lang="lv-LV" sz="2800" b="1" dirty="0"/>
              <a:t>neatzīsti</a:t>
            </a:r>
            <a:r>
              <a:rPr lang="lv-LV" sz="2800" dirty="0"/>
              <a:t>, ka </a:t>
            </a:r>
            <a:r>
              <a:rPr lang="lv-LV" sz="2800" b="1" dirty="0"/>
              <a:t>esi grēcinieks</a:t>
            </a:r>
            <a:r>
              <a:rPr lang="lv-LV" sz="2800" dirty="0"/>
              <a:t>, tad </a:t>
            </a:r>
            <a:r>
              <a:rPr lang="lv-LV" sz="2800" b="1" dirty="0"/>
              <a:t>tev nebūs vietas </a:t>
            </a:r>
            <a:r>
              <a:rPr lang="lv-LV" sz="2800" dirty="0"/>
              <a:t>Jēzus </a:t>
            </a:r>
            <a:r>
              <a:rPr lang="lv-LV" sz="2800" b="1" dirty="0"/>
              <a:t>debesu</a:t>
            </a:r>
            <a:r>
              <a:rPr lang="lv-LV" sz="2800" dirty="0"/>
              <a:t> galda </a:t>
            </a:r>
            <a:r>
              <a:rPr lang="lv-LV" sz="2800" b="1" dirty="0"/>
              <a:t>kopībā</a:t>
            </a:r>
            <a:r>
              <a:rPr lang="lv-LV" sz="2800" dirty="0"/>
              <a:t>.</a:t>
            </a:r>
          </a:p>
          <a:p>
            <a:pPr>
              <a:buFontTx/>
              <a:buChar char="•"/>
            </a:pPr>
            <a:r>
              <a:rPr lang="lv-LV" sz="2800" b="1" dirty="0"/>
              <a:t>Tauta</a:t>
            </a:r>
            <a:r>
              <a:rPr lang="lv-LV" sz="2800" dirty="0"/>
              <a:t> sāk </a:t>
            </a:r>
            <a:r>
              <a:rPr lang="lv-LV" sz="2800" b="1" dirty="0"/>
              <a:t>kurnēt</a:t>
            </a:r>
            <a:r>
              <a:rPr lang="lv-LV" sz="2800" dirty="0"/>
              <a:t>, kad </a:t>
            </a:r>
            <a:r>
              <a:rPr lang="lv-LV" sz="2800" b="1" dirty="0"/>
              <a:t>Jēzus</a:t>
            </a:r>
            <a:r>
              <a:rPr lang="lv-LV" sz="2800" dirty="0"/>
              <a:t> </a:t>
            </a:r>
            <a:r>
              <a:rPr lang="lv-LV" sz="2800" b="1" dirty="0"/>
              <a:t>apmetās</a:t>
            </a:r>
            <a:r>
              <a:rPr lang="lv-LV" sz="2800" dirty="0"/>
              <a:t> pa nakti </a:t>
            </a:r>
            <a:r>
              <a:rPr lang="lv-LV" sz="2800" b="1" dirty="0"/>
              <a:t>pie</a:t>
            </a:r>
            <a:r>
              <a:rPr lang="lv-LV" sz="2800" dirty="0"/>
              <a:t> </a:t>
            </a:r>
            <a:r>
              <a:rPr lang="lv-LV" sz="2800" b="1" dirty="0" err="1"/>
              <a:t>Caķeja</a:t>
            </a:r>
            <a:r>
              <a:rPr lang="lv-LV" sz="2800" dirty="0"/>
              <a:t>, un ne pie </a:t>
            </a:r>
            <a:r>
              <a:rPr lang="lv-LV" sz="2800" b="1" dirty="0"/>
              <a:t>kāda</a:t>
            </a:r>
            <a:r>
              <a:rPr lang="lv-LV" sz="2800" dirty="0"/>
              <a:t> cita </a:t>
            </a:r>
            <a:r>
              <a:rPr lang="lv-LV" sz="2800" b="1" dirty="0"/>
              <a:t>svarīgāka </a:t>
            </a:r>
            <a:r>
              <a:rPr lang="lv-LV" sz="2800" dirty="0"/>
              <a:t>(farizeja).</a:t>
            </a:r>
            <a:r>
              <a:rPr lang="lv-LV" dirty="0"/>
              <a:t> </a:t>
            </a:r>
            <a:endParaRPr lang="lv-LV" sz="2800" dirty="0"/>
          </a:p>
        </p:txBody>
      </p:sp>
      <p:sp>
        <p:nvSpPr>
          <p:cNvPr id="922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0F88923-BD82-414D-BEAC-C7DBA2661C7C}" type="slidenum">
              <a:rPr lang="lv-LV" smtClean="0"/>
              <a:pPr/>
              <a:t>6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i="1" smtClean="0"/>
              <a:t>8 Bet Caķejs piecēlies sacīja Kungam: "Redzi, Kungs, pusi no savas mantas esmu gatavs atdot nabagiem, un, ja esmu no kāda netaisnīgi kaut ko izspiedis, to atdošu četrkārtīgi.“ 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928813"/>
            <a:ext cx="5500688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/>
              <a:t>Caķeja dāsnums </a:t>
            </a:r>
            <a:r>
              <a:rPr lang="lv-LV" sz="2800"/>
              <a:t>izriet no Jēzus </a:t>
            </a:r>
            <a:r>
              <a:rPr lang="lv-LV" sz="2800" b="1"/>
              <a:t>piedošanas</a:t>
            </a:r>
            <a:r>
              <a:rPr lang="lv-LV" sz="2800"/>
              <a:t>, tā ir </a:t>
            </a:r>
            <a:r>
              <a:rPr lang="lv-LV" sz="2800" b="1"/>
              <a:t>zīme</a:t>
            </a:r>
            <a:r>
              <a:rPr lang="lv-LV" sz="2800"/>
              <a:t> viņa </a:t>
            </a:r>
            <a:r>
              <a:rPr lang="lv-LV" sz="2800" b="1"/>
              <a:t>grēku nožēlai</a:t>
            </a:r>
            <a:r>
              <a:rPr lang="lv-LV" sz="2800"/>
              <a:t>, un ko viņš </a:t>
            </a:r>
            <a:r>
              <a:rPr lang="lv-LV" sz="2800" b="1"/>
              <a:t>ticībā</a:t>
            </a:r>
            <a:r>
              <a:rPr lang="lv-LV" sz="2800"/>
              <a:t> </a:t>
            </a:r>
            <a:r>
              <a:rPr lang="lv-LV" sz="2800" b="1"/>
              <a:t>saņēmis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 b="1"/>
              <a:t>Caķejs</a:t>
            </a:r>
            <a:r>
              <a:rPr lang="lv-LV" sz="2800"/>
              <a:t> </a:t>
            </a:r>
            <a:r>
              <a:rPr lang="lv-LV" sz="2800" b="1"/>
              <a:t>ar prieku dod</a:t>
            </a:r>
            <a:r>
              <a:rPr lang="lv-LV" sz="2800"/>
              <a:t> dāvanas, bet </a:t>
            </a:r>
            <a:r>
              <a:rPr lang="lv-LV" sz="2800" b="1"/>
              <a:t>augstais vīrs </a:t>
            </a:r>
            <a:r>
              <a:rPr lang="lv-LV" sz="2800"/>
              <a:t>(Lk.18) nespēj </a:t>
            </a:r>
            <a:r>
              <a:rPr lang="lv-LV" sz="2800" b="1"/>
              <a:t>atteikties</a:t>
            </a:r>
            <a:r>
              <a:rPr lang="lv-LV" sz="2800"/>
              <a:t> no </a:t>
            </a:r>
            <a:r>
              <a:rPr lang="lv-LV" sz="2800" b="1"/>
              <a:t>mantkārības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/>
              <a:t>Jēzus </a:t>
            </a:r>
            <a:r>
              <a:rPr lang="lv-LV" sz="2800" b="1"/>
              <a:t>māca</a:t>
            </a:r>
            <a:r>
              <a:rPr lang="lv-LV" sz="2800"/>
              <a:t> te mums pareizu </a:t>
            </a:r>
            <a:r>
              <a:rPr lang="lv-LV" sz="2800" b="1"/>
              <a:t>attieksmi</a:t>
            </a:r>
            <a:r>
              <a:rPr lang="lv-LV" sz="2800"/>
              <a:t> pret </a:t>
            </a:r>
            <a:r>
              <a:rPr lang="lv-LV" sz="2800" b="1"/>
              <a:t>mantu</a:t>
            </a:r>
            <a:r>
              <a:rPr lang="lv-LV" sz="2800"/>
              <a:t>: </a:t>
            </a:r>
            <a:r>
              <a:rPr lang="lv-LV" sz="2800" b="1"/>
              <a:t>mantu dodot mīlestībā</a:t>
            </a:r>
            <a:r>
              <a:rPr lang="lv-LV" sz="2800"/>
              <a:t> – tu </a:t>
            </a:r>
            <a:r>
              <a:rPr lang="lv-LV" sz="2800" b="1"/>
              <a:t>iegūsti</a:t>
            </a:r>
            <a:r>
              <a:rPr lang="lv-LV" sz="2800"/>
              <a:t> </a:t>
            </a:r>
            <a:r>
              <a:rPr lang="lv-LV" sz="2800" b="1"/>
              <a:t>daudz vairāk</a:t>
            </a:r>
            <a:r>
              <a:rPr lang="lv-LV" sz="2800"/>
              <a:t>!</a:t>
            </a:r>
          </a:p>
        </p:txBody>
      </p:sp>
      <p:sp>
        <p:nvSpPr>
          <p:cNvPr id="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174ACF9-64BA-4061-AB60-F8643ACB1552}" type="slidenum">
              <a:rPr lang="lv-LV" smtClean="0"/>
              <a:pPr/>
              <a:t>7</a:t>
            </a:fld>
            <a:endParaRPr lang="lv-LV" smtClean="0"/>
          </a:p>
        </p:txBody>
      </p:sp>
      <p:pic>
        <p:nvPicPr>
          <p:cNvPr id="7175" name="Picture 7" descr="zacchaeus__and_jesus_707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4162" y="2276474"/>
            <a:ext cx="3779837" cy="45277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1428750"/>
            <a:ext cx="7715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/>
              <a:t>Caķejs</a:t>
            </a:r>
            <a:r>
              <a:rPr lang="lv-LV" sz="2800"/>
              <a:t> </a:t>
            </a:r>
            <a:r>
              <a:rPr lang="lv-LV" sz="2800" b="1"/>
              <a:t>grib 4x atdot </a:t>
            </a:r>
            <a:r>
              <a:rPr lang="lv-LV" sz="2800"/>
              <a:t>- tā ir </a:t>
            </a:r>
            <a:r>
              <a:rPr lang="lv-LV" sz="2800" b="1"/>
              <a:t>sirds pārmaiņa</a:t>
            </a:r>
            <a:r>
              <a:rPr lang="lv-LV" sz="280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7" name="Picture 9" descr="http://sfprs.org/wp-content/uploads/2013/05/Jesus-pulling-peter-from-the-water-pictu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1000108"/>
            <a:ext cx="3286116" cy="4643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1913"/>
            <a:ext cx="9144000" cy="1081087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i="1" smtClean="0"/>
              <a:t>9 Jēzus viņam sacīja: "Šodien šim namam pestīšana ir notikusi, jo arī šis ir Ābrahāma dēls. 10   Jo Cilvēka Dēls ir nācis, lai meklētu un glābtu pazudušo."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092200"/>
            <a:ext cx="6357938" cy="569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/>
              <a:t>Jēzum ienākot </a:t>
            </a:r>
            <a:r>
              <a:rPr lang="lv-LV" sz="2800"/>
              <a:t>Caķeja namā, tur ir </a:t>
            </a:r>
            <a:r>
              <a:rPr lang="lv-LV" sz="2800" b="1"/>
              <a:t>ienākusi</a:t>
            </a:r>
            <a:r>
              <a:rPr lang="lv-LV" sz="2800"/>
              <a:t> arī </a:t>
            </a:r>
            <a:r>
              <a:rPr lang="lv-LV" sz="2800" b="1"/>
              <a:t>pestīšana</a:t>
            </a:r>
            <a:r>
              <a:rPr lang="lv-LV" sz="2800"/>
              <a:t>!</a:t>
            </a:r>
          </a:p>
          <a:p>
            <a:pPr>
              <a:buFontTx/>
              <a:buChar char="•"/>
            </a:pPr>
            <a:r>
              <a:rPr lang="lv-LV" sz="2800" b="1"/>
              <a:t>Ticība</a:t>
            </a:r>
            <a:r>
              <a:rPr lang="lv-LV" sz="2800"/>
              <a:t> ir tas, caur ko </a:t>
            </a:r>
            <a:r>
              <a:rPr lang="lv-LV" sz="2800" b="1"/>
              <a:t>Caķejs</a:t>
            </a:r>
            <a:r>
              <a:rPr lang="lv-LV" sz="2800"/>
              <a:t> ir   </a:t>
            </a:r>
            <a:r>
              <a:rPr lang="lv-LV" sz="2800" b="1"/>
              <a:t>kļuvis</a:t>
            </a:r>
            <a:r>
              <a:rPr lang="lv-LV" sz="2800"/>
              <a:t> par patieso </a:t>
            </a:r>
            <a:r>
              <a:rPr lang="lv-LV" sz="2800" b="1"/>
              <a:t>Ābrahama</a:t>
            </a:r>
            <a:r>
              <a:rPr lang="lv-LV" sz="2800"/>
              <a:t> </a:t>
            </a:r>
            <a:r>
              <a:rPr lang="lv-LV" sz="2800" b="1"/>
              <a:t>bērnu</a:t>
            </a:r>
            <a:r>
              <a:rPr lang="lv-LV" sz="2800"/>
              <a:t>,   debesu valstības mantinieku</a:t>
            </a:r>
          </a:p>
          <a:p>
            <a:pPr>
              <a:buFontTx/>
              <a:buChar char="•"/>
            </a:pPr>
            <a:r>
              <a:rPr lang="lv-LV" sz="2800"/>
              <a:t>Mantas vietā Caķejs ir saņēmis  daudz </a:t>
            </a:r>
            <a:r>
              <a:rPr lang="lv-LV" sz="2800" b="1"/>
              <a:t>augstākas pakāpes bagātību </a:t>
            </a:r>
            <a:r>
              <a:rPr lang="lv-LV" sz="2800"/>
              <a:t>– </a:t>
            </a:r>
            <a:r>
              <a:rPr lang="lv-LV" sz="2800" b="1"/>
              <a:t>grēku piedošanu </a:t>
            </a:r>
            <a:r>
              <a:rPr lang="lv-LV" sz="2800"/>
              <a:t>un </a:t>
            </a:r>
            <a:r>
              <a:rPr lang="lv-LV" sz="2800" b="1"/>
              <a:t>pestīšanu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/>
              <a:t>Te ir noticis </a:t>
            </a:r>
            <a:r>
              <a:rPr lang="lv-LV" sz="2800" b="1"/>
              <a:t>brīnums</a:t>
            </a:r>
            <a:r>
              <a:rPr lang="lv-LV" sz="2800"/>
              <a:t> – 1 </a:t>
            </a:r>
            <a:r>
              <a:rPr lang="lv-LV" sz="2800" b="1"/>
              <a:t>turīgs</a:t>
            </a:r>
            <a:r>
              <a:rPr lang="lv-LV" sz="2800"/>
              <a:t> cilvēks, kam </a:t>
            </a:r>
            <a:r>
              <a:rPr lang="lv-LV" sz="2800" b="1"/>
              <a:t>Jēzus saka</a:t>
            </a:r>
            <a:r>
              <a:rPr lang="lv-LV" sz="2800"/>
              <a:t>: </a:t>
            </a:r>
            <a:r>
              <a:rPr lang="lv-LV" sz="2800" i="1"/>
              <a:t>grūti iemantot</a:t>
            </a:r>
            <a:r>
              <a:rPr lang="lv-LV" sz="2800"/>
              <a:t>, tomēr ir </a:t>
            </a:r>
            <a:r>
              <a:rPr lang="lv-LV" sz="2800" b="1"/>
              <a:t>kļuvis</a:t>
            </a:r>
            <a:r>
              <a:rPr lang="lv-LV" sz="2800"/>
              <a:t> patiesi </a:t>
            </a:r>
            <a:r>
              <a:rPr lang="lv-LV" sz="2800" b="1"/>
              <a:t>ticīgs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/>
              <a:t>Pa </a:t>
            </a:r>
            <a:r>
              <a:rPr lang="lv-LV" sz="2800" b="1"/>
              <a:t>īstam bagāts </a:t>
            </a:r>
            <a:r>
              <a:rPr lang="lv-LV" sz="2800"/>
              <a:t>ir tas,                   </a:t>
            </a:r>
            <a:r>
              <a:rPr lang="lv-LV" sz="2800" b="1"/>
              <a:t>kam</a:t>
            </a:r>
            <a:r>
              <a:rPr lang="lv-LV" sz="2800"/>
              <a:t> ir </a:t>
            </a:r>
            <a:r>
              <a:rPr lang="lv-LV" sz="2800" b="1"/>
              <a:t>daudz Dieva</a:t>
            </a:r>
            <a:r>
              <a:rPr lang="lv-LV" sz="2800"/>
              <a:t>!</a:t>
            </a:r>
          </a:p>
        </p:txBody>
      </p:sp>
      <p:sp>
        <p:nvSpPr>
          <p:cNvPr id="1126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48FD1AB-B30B-46C0-8A4C-95EA9EEECBDE}" type="slidenum">
              <a:rPr lang="lv-LV" smtClean="0"/>
              <a:pPr/>
              <a:t>8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 autoUpdateAnimBg="0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smtClean="0"/>
              <a:t>Evaņģēlijs izstumtajiem</a:t>
            </a:r>
            <a:endParaRPr lang="lv-LV" b="1" smtClean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85813"/>
            <a:ext cx="5572125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 dirty="0"/>
              <a:t>Pestīšanu</a:t>
            </a:r>
            <a:r>
              <a:rPr lang="lv-LV" sz="2800" dirty="0"/>
              <a:t> sirdīs </a:t>
            </a:r>
            <a:r>
              <a:rPr lang="lv-LV" sz="2800" b="1" dirty="0"/>
              <a:t>iemanto</a:t>
            </a:r>
            <a:r>
              <a:rPr lang="lv-LV" sz="2800" dirty="0"/>
              <a:t> tie, kas ir </a:t>
            </a:r>
            <a:r>
              <a:rPr lang="lv-LV" sz="2800" b="1" dirty="0"/>
              <a:t>atvērti Jēzus darbībai</a:t>
            </a:r>
            <a:r>
              <a:rPr lang="lv-LV" sz="2800" dirty="0"/>
              <a:t>,   bet tie, kas </a:t>
            </a:r>
            <a:r>
              <a:rPr lang="lv-LV" sz="2800" b="1" dirty="0"/>
              <a:t>paši</a:t>
            </a:r>
            <a:r>
              <a:rPr lang="lv-LV" sz="2800" dirty="0"/>
              <a:t> </a:t>
            </a:r>
            <a:r>
              <a:rPr lang="lv-LV" sz="2800" b="1" dirty="0"/>
              <a:t>domā gudrāki esam</a:t>
            </a:r>
            <a:r>
              <a:rPr lang="lv-LV" sz="2800" dirty="0"/>
              <a:t>, </a:t>
            </a:r>
            <a:r>
              <a:rPr lang="lv-LV" sz="2800" b="1" dirty="0"/>
              <a:t>paliek</a:t>
            </a:r>
            <a:r>
              <a:rPr lang="lv-LV" sz="2800" dirty="0"/>
              <a:t> </a:t>
            </a:r>
            <a:r>
              <a:rPr lang="lv-LV" sz="2800" b="1" dirty="0"/>
              <a:t>tukšā</a:t>
            </a:r>
            <a:r>
              <a:rPr lang="lv-LV" sz="2800" dirty="0"/>
              <a:t>.</a:t>
            </a:r>
          </a:p>
          <a:p>
            <a:pPr>
              <a:buFontTx/>
              <a:buChar char="•"/>
            </a:pPr>
            <a:r>
              <a:rPr lang="lv-LV" sz="2800" b="1" dirty="0" err="1" smtClean="0"/>
              <a:t>Caķejs</a:t>
            </a:r>
            <a:r>
              <a:rPr lang="lv-LV" sz="2800" dirty="0" smtClean="0"/>
              <a:t> </a:t>
            </a:r>
            <a:r>
              <a:rPr lang="lv-LV" sz="2800" dirty="0"/>
              <a:t>ir </a:t>
            </a:r>
            <a:r>
              <a:rPr lang="lv-LV" sz="2800" b="1" dirty="0"/>
              <a:t>priecīgs dod </a:t>
            </a:r>
            <a:r>
              <a:rPr lang="lv-LV" sz="2800" dirty="0"/>
              <a:t>no sevis – tā ir </a:t>
            </a:r>
            <a:r>
              <a:rPr lang="lv-LV" sz="2800" b="1" dirty="0"/>
              <a:t>īstas ticības pazīme</a:t>
            </a:r>
            <a:r>
              <a:rPr lang="lv-LV" sz="2800" dirty="0"/>
              <a:t>.</a:t>
            </a:r>
          </a:p>
          <a:p>
            <a:pPr>
              <a:buFontTx/>
              <a:buChar char="•"/>
            </a:pPr>
            <a:r>
              <a:rPr lang="lv-LV" sz="2800" b="1" dirty="0"/>
              <a:t>Jēzus</a:t>
            </a:r>
            <a:r>
              <a:rPr lang="lv-LV" sz="2800" dirty="0"/>
              <a:t> šeit </a:t>
            </a:r>
            <a:r>
              <a:rPr lang="lv-LV" sz="2800" b="1" dirty="0"/>
              <a:t>rāda</a:t>
            </a:r>
            <a:r>
              <a:rPr lang="lv-LV" sz="2800" dirty="0"/>
              <a:t>, lielo </a:t>
            </a:r>
            <a:r>
              <a:rPr lang="lv-LV" sz="2800" b="1" dirty="0"/>
              <a:t>ticības</a:t>
            </a:r>
            <a:r>
              <a:rPr lang="lv-LV" sz="2800" dirty="0"/>
              <a:t> </a:t>
            </a:r>
            <a:r>
              <a:rPr lang="lv-LV" sz="2800" b="1" dirty="0"/>
              <a:t>apvērsumu</a:t>
            </a:r>
            <a:r>
              <a:rPr lang="lv-LV" sz="2800" dirty="0"/>
              <a:t>, ko tikai ar </a:t>
            </a:r>
            <a:r>
              <a:rPr lang="lv-LV" sz="2800" b="1" dirty="0"/>
              <a:t>ticības</a:t>
            </a:r>
            <a:r>
              <a:rPr lang="lv-LV" sz="2800" dirty="0"/>
              <a:t> </a:t>
            </a:r>
            <a:r>
              <a:rPr lang="lv-LV" sz="2800" b="1" dirty="0"/>
              <a:t>acīm</a:t>
            </a:r>
            <a:r>
              <a:rPr lang="lv-LV" sz="2800" dirty="0"/>
              <a:t> var </a:t>
            </a:r>
            <a:r>
              <a:rPr lang="lv-LV" sz="2800" b="1" dirty="0"/>
              <a:t>saskatīt</a:t>
            </a:r>
            <a:r>
              <a:rPr lang="lv-LV" sz="2800" dirty="0"/>
              <a:t>:</a:t>
            </a:r>
          </a:p>
          <a:p>
            <a:pPr>
              <a:buFontTx/>
              <a:buChar char="•"/>
            </a:pPr>
            <a:r>
              <a:rPr lang="lv-LV" sz="2800" i="1" dirty="0"/>
              <a:t>Pēdējie būs pirmie</a:t>
            </a:r>
          </a:p>
          <a:p>
            <a:r>
              <a:rPr lang="lv-LV" sz="2800" i="1" dirty="0"/>
              <a:t>un pirmie būs pēdējie (Lk.13:30)</a:t>
            </a:r>
          </a:p>
          <a:p>
            <a:pPr>
              <a:buFontTx/>
              <a:buChar char="•"/>
            </a:pPr>
            <a:r>
              <a:rPr lang="lv-LV" sz="2800" b="1" dirty="0"/>
              <a:t>Dod mums </a:t>
            </a:r>
            <a:r>
              <a:rPr lang="lv-LV" sz="2800" dirty="0"/>
              <a:t>arī Dievs </a:t>
            </a:r>
            <a:r>
              <a:rPr lang="lv-LV" sz="2800" b="1" dirty="0"/>
              <a:t>pazemīgas</a:t>
            </a:r>
            <a:r>
              <a:rPr lang="lv-LV" sz="2800" dirty="0"/>
              <a:t> </a:t>
            </a:r>
            <a:r>
              <a:rPr lang="lv-LV" sz="2800" b="1" dirty="0"/>
              <a:t>sirdis</a:t>
            </a:r>
            <a:r>
              <a:rPr lang="lv-LV" sz="2800" dirty="0"/>
              <a:t> un </a:t>
            </a:r>
            <a:r>
              <a:rPr lang="lv-LV" sz="2800" b="1" dirty="0"/>
              <a:t>ticīgas acis</a:t>
            </a:r>
            <a:r>
              <a:rPr lang="lv-LV" sz="2800" dirty="0"/>
              <a:t>. Āmen</a:t>
            </a: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A4F6EDD-C856-4937-BFFF-0D1D04634C43}" type="slidenum">
              <a:rPr lang="lv-LV" smtClean="0"/>
              <a:pPr/>
              <a:t>9</a:t>
            </a:fld>
            <a:endParaRPr lang="lv-LV" smtClean="0"/>
          </a:p>
        </p:txBody>
      </p:sp>
      <p:pic>
        <p:nvPicPr>
          <p:cNvPr id="9223" name="Picture 7" descr="Zacchaeus-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1268413"/>
            <a:ext cx="3786214" cy="5267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3483</TotalTime>
  <Words>837</Words>
  <Application>Microsoft Office PowerPoint</Application>
  <PresentationFormat>On-screen Show (4:3)</PresentationFormat>
  <Paragraphs>56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Lk.19:1-10 Caķejs</vt:lpstr>
      <vt:lpstr>Lk.19:1-10 Caķejs</vt:lpstr>
      <vt:lpstr>Slide 3</vt:lpstr>
      <vt:lpstr>Slide 4</vt:lpstr>
      <vt:lpstr>Slide 5</vt:lpstr>
      <vt:lpstr>Slide 6</vt:lpstr>
      <vt:lpstr>Slide 7</vt:lpstr>
      <vt:lpstr>Slide 8</vt:lpstr>
      <vt:lpstr>Evaņģēlijs izstumtajiem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Roberts Otomers</dc:title>
  <dc:creator>RobertsO</dc:creator>
  <cp:lastModifiedBy>Admin</cp:lastModifiedBy>
  <cp:revision>86</cp:revision>
  <dcterms:created xsi:type="dcterms:W3CDTF">2010-10-07T14:46:11Z</dcterms:created>
  <dcterms:modified xsi:type="dcterms:W3CDTF">2019-10-28T09:35:18Z</dcterms:modified>
</cp:coreProperties>
</file>