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0" r:id="rId2"/>
    <p:sldId id="289" r:id="rId3"/>
    <p:sldId id="281" r:id="rId4"/>
    <p:sldId id="287" r:id="rId5"/>
    <p:sldId id="292" r:id="rId6"/>
    <p:sldId id="284" r:id="rId7"/>
    <p:sldId id="283" r:id="rId8"/>
    <p:sldId id="288" r:id="rId9"/>
    <p:sldId id="282" r:id="rId10"/>
    <p:sldId id="290" r:id="rId11"/>
    <p:sldId id="279" r:id="rId12"/>
    <p:sldId id="291" r:id="rId13"/>
    <p:sldId id="272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3/21/2020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C2191-EFB5-49F6-B896-FE5927E63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.8:23-27 Jēzus apsauc vētru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23</a:t>
            </a:r>
            <a:r>
              <a:rPr lang="lv-LV" sz="2800" dirty="0" smtClean="0"/>
              <a:t> Jēzus iekāpa laivā, un viņa mācekļi tam sekoja. </a:t>
            </a:r>
            <a:r>
              <a:rPr lang="lv-LV" sz="2800" baseline="30000" dirty="0" smtClean="0"/>
              <a:t>24</a:t>
            </a:r>
            <a:r>
              <a:rPr lang="lv-LV" sz="2800" dirty="0" smtClean="0"/>
              <a:t> Un, redzi, jūrā izcēlās liela vētra, tā ka viļņi vēlās pāri laivai; bet Jēzus gulēja. </a:t>
            </a:r>
            <a:r>
              <a:rPr lang="lv-LV" sz="2800" baseline="30000" dirty="0" smtClean="0"/>
              <a:t>25</a:t>
            </a:r>
            <a:r>
              <a:rPr lang="lv-LV" sz="2800" dirty="0" smtClean="0"/>
              <a:t> Tie piegājuši viņu modināja, saukdami: “Kungs, glāb mūs, mēs ejam bojā!” </a:t>
            </a:r>
            <a:r>
              <a:rPr lang="lv-LV" sz="2800" baseline="30000" dirty="0" smtClean="0"/>
              <a:t>26</a:t>
            </a:r>
            <a:r>
              <a:rPr lang="lv-LV" sz="2800" dirty="0" smtClean="0"/>
              <a:t> Jēzus tiem sacīja: “Kādēļ esat tik bailīgi, jūs mazticīgie?” Tad piecēlies viņš apsauca vējus un jūru, un iestājās liels klusums. </a:t>
            </a:r>
            <a:r>
              <a:rPr lang="lv-LV" sz="2800" baseline="30000" dirty="0" smtClean="0"/>
              <a:t>27</a:t>
            </a:r>
            <a:r>
              <a:rPr lang="lv-LV" sz="2800" dirty="0" smtClean="0"/>
              <a:t> Bet cilvēki izbrīnā jautāja: “Kas viņš ir, ka vēji un jūra viņam paklausa?”</a:t>
            </a:r>
          </a:p>
        </p:txBody>
      </p:sp>
      <p:pic>
        <p:nvPicPr>
          <p:cNvPr id="32770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3" cstate="print"/>
          <a:srcRect t="25000"/>
          <a:stretch>
            <a:fillRect/>
          </a:stretch>
        </p:blipFill>
        <p:spPr bwMode="auto">
          <a:xfrm>
            <a:off x="683568" y="4143380"/>
            <a:ext cx="763284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2B0EB-8EAA-4416-8016-9B30ED40E3C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84368" cy="752475"/>
          </a:xfrm>
        </p:spPr>
        <p:txBody>
          <a:bodyPr/>
          <a:lstStyle/>
          <a:p>
            <a:pPr marL="762000" indent="-762000">
              <a:defRPr/>
            </a:pPr>
            <a:r>
              <a:rPr lang="lv-LV" sz="3400" b="1" dirty="0" smtClean="0">
                <a:solidFill>
                  <a:schemeClr val="tx1"/>
                </a:solidFill>
              </a:rPr>
              <a:t>Bruņojieties ar visiem Dieva ieročiem</a:t>
            </a:r>
            <a:endParaRPr lang="en-US" sz="3400" b="1" dirty="0" smtClean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324544" y="620688"/>
            <a:ext cx="8208912" cy="985862"/>
          </a:xfrm>
        </p:spPr>
        <p:txBody>
          <a:bodyPr/>
          <a:lstStyle/>
          <a:p>
            <a:pPr>
              <a:buFontTx/>
              <a:buNone/>
            </a:pPr>
            <a:r>
              <a:rPr lang="lv-LV" sz="2800" dirty="0" smtClean="0"/>
              <a:t>	Ef.6:13 </a:t>
            </a:r>
            <a:r>
              <a:rPr lang="lv-LV" sz="2800" i="1" dirty="0" smtClean="0"/>
              <a:t>Bruņojieties ar visiem Dieva ieročiem, lai jūs varētu pretī stāties velna </a:t>
            </a:r>
            <a:r>
              <a:rPr lang="lv-LV" sz="2800" i="1" dirty="0" smtClean="0"/>
              <a:t>viltībām un visu pārvarējuši, pastāvēt!</a:t>
            </a:r>
            <a:endParaRPr lang="lv-LV" sz="2800" dirty="0" smtClean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1988840"/>
            <a:ext cx="55081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 smtClean="0"/>
              <a:t>Ko darīt, kad baznīca ciet?:</a:t>
            </a:r>
            <a:endParaRPr lang="lv-LV" sz="2800" b="1" dirty="0"/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Bībele un kristīga literatūra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Mazais Katehisms</a:t>
            </a:r>
            <a:endParaRPr lang="lv-LV" sz="2800" b="1" dirty="0"/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Lūgšana un lūgšanu ķēde</a:t>
            </a:r>
            <a:endParaRPr lang="lv-LV" sz="2800" b="1" dirty="0"/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Klausies sprediķus online</a:t>
            </a:r>
            <a:endParaRPr lang="lv-LV" sz="2800" b="1" dirty="0"/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Uzturi kontaktus ar ticības br</a:t>
            </a:r>
            <a:r>
              <a:rPr lang="lv-LV" sz="2800" b="1" dirty="0" smtClean="0"/>
              <a:t>āļiem un māsām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Pieslēdzies video vēstījumiem draudzes Facebook lapā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Turpini ziedod draudzei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Paliec uzticams Kristum!</a:t>
            </a:r>
            <a:endParaRPr lang="lv-LV" sz="2800" b="1" dirty="0" smtClean="0"/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 l="30000" r="26666"/>
          <a:stretch>
            <a:fillRect/>
          </a:stretch>
        </p:blipFill>
        <p:spPr bwMode="auto">
          <a:xfrm>
            <a:off x="7812360" y="1"/>
            <a:ext cx="1331640" cy="20654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" name="Content Placeholder 5" descr="Draudzes darbibas lapin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04190" y="1988840"/>
            <a:ext cx="3739810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 palīdzēt sēt mieru?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33246"/>
            <a:ext cx="55081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būt </a:t>
            </a:r>
            <a:r>
              <a:rPr lang="lv-LV" sz="2800" b="1" dirty="0" smtClean="0"/>
              <a:t>kristiešiem</a:t>
            </a:r>
            <a:r>
              <a:rPr lang="lv-LV" sz="2800" dirty="0" smtClean="0"/>
              <a:t> šai </a:t>
            </a:r>
            <a:r>
              <a:rPr lang="lv-LV" sz="2800" b="1" dirty="0" smtClean="0"/>
              <a:t>satrauktā laikā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sv-SE" sz="2800" dirty="0" smtClean="0"/>
              <a:t>Esiet </a:t>
            </a:r>
            <a:r>
              <a:rPr lang="sv-SE" sz="2800" b="1" dirty="0" smtClean="0"/>
              <a:t>miera enkuri vētras </a:t>
            </a:r>
            <a:r>
              <a:rPr lang="sv-SE" sz="2800" b="1" dirty="0" smtClean="0"/>
              <a:t>vidū</a:t>
            </a:r>
            <a:r>
              <a:rPr lang="lv-LV" sz="2800" dirty="0" smtClean="0"/>
              <a:t>!</a:t>
            </a:r>
            <a:r>
              <a:rPr lang="sv-SE" sz="2800" dirty="0" smtClean="0"/>
              <a:t>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Parūpējieties</a:t>
            </a:r>
            <a:r>
              <a:rPr lang="lv-LV" sz="2800" dirty="0" smtClean="0"/>
              <a:t> </a:t>
            </a:r>
            <a:r>
              <a:rPr lang="lv-LV" sz="2800" dirty="0" smtClean="0"/>
              <a:t>par </a:t>
            </a:r>
            <a:r>
              <a:rPr lang="lv-LV" sz="2800" b="1" dirty="0" smtClean="0"/>
              <a:t>apkārtējiem, </a:t>
            </a:r>
            <a:r>
              <a:rPr lang="lv-LV" sz="2800" dirty="0" smtClean="0"/>
              <a:t>pavaicā vai nevajag </a:t>
            </a:r>
            <a:r>
              <a:rPr lang="lv-LV" sz="2800" b="1" dirty="0" smtClean="0"/>
              <a:t>atvest pārtiku, citādāk palīdzēt</a:t>
            </a:r>
            <a:r>
              <a:rPr lang="lv-LV" sz="2800" dirty="0" smtClean="0"/>
              <a:t> </a:t>
            </a:r>
            <a:r>
              <a:rPr lang="lv-LV" sz="2800" dirty="0" smtClean="0"/>
              <a:t>un pasakiet, ka </a:t>
            </a:r>
            <a:r>
              <a:rPr lang="lv-LV" sz="2800" b="1" dirty="0" smtClean="0"/>
              <a:t>Jēzus viņus mīl</a:t>
            </a:r>
            <a:r>
              <a:rPr lang="lv-LV" sz="2800" dirty="0" smtClean="0"/>
              <a:t>.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Nevis </a:t>
            </a:r>
            <a:r>
              <a:rPr lang="lv-LV" sz="2800" dirty="0" smtClean="0"/>
              <a:t>paaicināt uz baznīcu, bet </a:t>
            </a:r>
            <a:r>
              <a:rPr lang="lv-LV" sz="2800" b="1" dirty="0" smtClean="0"/>
              <a:t>pastāstīt par savu saskarsmi ar Jēzu</a:t>
            </a:r>
            <a:r>
              <a:rPr lang="lv-LV" sz="2800" dirty="0" smtClean="0"/>
              <a:t>, kāpēc </a:t>
            </a:r>
            <a:r>
              <a:rPr lang="lv-LV" sz="2800" b="1" dirty="0" smtClean="0"/>
              <a:t>es neesmu panikā</a:t>
            </a:r>
            <a:r>
              <a:rPr lang="lv-LV" sz="2800" dirty="0" smtClean="0"/>
              <a:t>, jo </a:t>
            </a:r>
            <a:r>
              <a:rPr lang="lv-LV" sz="2800" b="1" dirty="0" smtClean="0"/>
              <a:t>paļaujos uz Jēzu</a:t>
            </a:r>
            <a:r>
              <a:rPr lang="lv-LV" sz="2800" dirty="0" smtClean="0"/>
              <a:t>.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aicina visus </a:t>
            </a:r>
            <a:r>
              <a:rPr lang="lv-LV" sz="2800" b="1" dirty="0" smtClean="0"/>
              <a:t>kristiešus</a:t>
            </a:r>
            <a:r>
              <a:rPr lang="lv-LV" sz="2800" dirty="0" smtClean="0"/>
              <a:t> </a:t>
            </a:r>
            <a:r>
              <a:rPr lang="lv-LV" sz="2800" b="1" dirty="0" smtClean="0"/>
              <a:t>kļūt</a:t>
            </a:r>
            <a:r>
              <a:rPr lang="lv-LV" sz="2800" dirty="0" smtClean="0"/>
              <a:t> par </a:t>
            </a:r>
            <a:r>
              <a:rPr lang="lv-LV" sz="2800" b="1" dirty="0" smtClean="0"/>
              <a:t>Dieva rokām, kājām </a:t>
            </a:r>
            <a:r>
              <a:rPr lang="lv-LV" sz="2800" b="1" dirty="0" smtClean="0"/>
              <a:t>un mutēm</a:t>
            </a:r>
            <a:r>
              <a:rPr lang="lv-LV" sz="2800" dirty="0" smtClean="0"/>
              <a:t>.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836712"/>
            <a:ext cx="3635896" cy="5778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73802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Korona vīrusa draudi </a:t>
            </a:r>
            <a:r>
              <a:rPr lang="lv-LV" sz="2800" dirty="0" smtClean="0"/>
              <a:t>ir </a:t>
            </a:r>
            <a:r>
              <a:rPr lang="lv-LV" sz="2800" b="1" dirty="0" smtClean="0"/>
              <a:t>nopietni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Pasaulei ir dota </a:t>
            </a:r>
            <a:r>
              <a:rPr lang="lv-LV" sz="2800" b="1" dirty="0" smtClean="0"/>
              <a:t>grēku nožēlas</a:t>
            </a:r>
            <a:r>
              <a:rPr lang="lv-LV" sz="2800" dirty="0" smtClean="0"/>
              <a:t> iespēja!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vēljoprojām ir </a:t>
            </a:r>
            <a:r>
              <a:rPr lang="lv-LV" sz="2800" b="1" dirty="0" smtClean="0"/>
              <a:t>Kungs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Vislielākā vērtība </a:t>
            </a:r>
            <a:r>
              <a:rPr lang="lv-LV" sz="2800" dirty="0" smtClean="0"/>
              <a:t>ir </a:t>
            </a:r>
            <a:r>
              <a:rPr lang="lv-LV" sz="2800" b="1" dirty="0" smtClean="0"/>
              <a:t>mūžīgā dzīvība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Bruņojieties ar visiem Dieva ieročiem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Sējiet mieru </a:t>
            </a:r>
            <a:r>
              <a:rPr lang="lv-LV" sz="2800" dirty="0" smtClean="0"/>
              <a:t>nevis paniku.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5" name="Picture 2" descr="Attēlu rezultāti vaicājumam “Jesus cros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74771"/>
            <a:ext cx="2843808" cy="339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lv-LV" dirty="0" smtClean="0"/>
              <a:t>Korona pieņemas spēkā 21.mar</a:t>
            </a:r>
            <a:endParaRPr lang="lv-LV" dirty="0"/>
          </a:p>
        </p:txBody>
      </p:sp>
      <p:pic>
        <p:nvPicPr>
          <p:cNvPr id="5" name="Content Placeholder 4" descr="Korona 21.mar. statistic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03888" cy="60212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189BE-0D62-4CDF-AFE5-241C9CEC956C}" type="slidenum">
              <a:rPr lang="lv-LV" smtClean="0"/>
              <a:pPr>
                <a:defRPr/>
              </a:pPr>
              <a:t>2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23</a:t>
            </a:r>
            <a:r>
              <a:rPr lang="lv-LV" sz="2800" i="1" dirty="0" smtClean="0"/>
              <a:t> Jēzus iekāpa laivā, un viņa mācekļi tam sekoja. </a:t>
            </a:r>
            <a:r>
              <a:rPr lang="lv-LV" sz="2800" i="1" baseline="30000" dirty="0" smtClean="0"/>
              <a:t>24</a:t>
            </a:r>
            <a:r>
              <a:rPr lang="lv-LV" sz="2800" i="1" dirty="0" smtClean="0"/>
              <a:t> Un, redzi, jūrā izcēlās liela vētra, tā ka viļņi vēlās pāri laivai; bet Jēzus gulēja. </a:t>
            </a:r>
            <a:r>
              <a:rPr lang="lv-LV" sz="2800" i="1" baseline="30000" dirty="0" smtClean="0"/>
              <a:t>25</a:t>
            </a:r>
            <a:r>
              <a:rPr lang="lv-LV" sz="2800" i="1" dirty="0" smtClean="0"/>
              <a:t> Tie piegājuši viņu modināja, saukdami: “Kungs, glāb mūs, mēs ejam bojā!”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29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Kur ir Jēzus? </a:t>
            </a:r>
            <a:r>
              <a:rPr lang="lv-LV" sz="2800" dirty="0" smtClean="0"/>
              <a:t>Kur ir Dievs kad apkārt ir Korona vīruss?</a:t>
            </a:r>
          </a:p>
          <a:p>
            <a:pPr>
              <a:buFontTx/>
              <a:buChar char="•"/>
            </a:pPr>
            <a:r>
              <a:rPr lang="lv-LV" sz="2800" dirty="0" smtClean="0"/>
              <a:t>V</a:t>
            </a:r>
            <a:r>
              <a:rPr lang="lv-LV" sz="2800" dirty="0" smtClean="0"/>
              <a:t>ar </a:t>
            </a:r>
            <a:r>
              <a:rPr lang="lv-LV" sz="2800" b="1" dirty="0" smtClean="0"/>
              <a:t>likties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 guļ vētras vidū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Jēzus</a:t>
            </a:r>
            <a:r>
              <a:rPr lang="lv-LV" sz="2800" dirty="0" smtClean="0"/>
              <a:t> vēl </a:t>
            </a:r>
            <a:r>
              <a:rPr lang="lv-LV" sz="2800" b="1" dirty="0" smtClean="0"/>
              <a:t>joprojām</a:t>
            </a:r>
            <a:r>
              <a:rPr lang="lv-LV" sz="2800" dirty="0" smtClean="0"/>
              <a:t> ir </a:t>
            </a:r>
            <a:r>
              <a:rPr lang="lv-LV" sz="2800" b="1" dirty="0" smtClean="0"/>
              <a:t>Kungs</a:t>
            </a:r>
            <a:r>
              <a:rPr lang="lv-LV" sz="2800" dirty="0" smtClean="0"/>
              <a:t> pār </a:t>
            </a:r>
            <a:r>
              <a:rPr lang="lv-LV" sz="2800" b="1" dirty="0" smtClean="0"/>
              <a:t>visu pasauli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24578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8352928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3999" cy="620713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Panika vai Miers? 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66871"/>
            <a:ext cx="9396536" cy="234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3600" dirty="0" smtClean="0"/>
              <a:t>Vai </a:t>
            </a:r>
            <a:r>
              <a:rPr lang="lv-LV" sz="3600" dirty="0" smtClean="0"/>
              <a:t>tās ir </a:t>
            </a:r>
            <a:r>
              <a:rPr lang="lv-LV" sz="3600" b="1" dirty="0" smtClean="0"/>
              <a:t>pasaules beigas? </a:t>
            </a:r>
            <a:endParaRPr lang="lv-LV" sz="3600" b="1" dirty="0" smtClean="0"/>
          </a:p>
          <a:p>
            <a:pPr>
              <a:buFont typeface="Arial" pitchFamily="34" charset="0"/>
              <a:buChar char="•"/>
            </a:pPr>
            <a:r>
              <a:rPr lang="lv-LV" sz="3600" b="1" dirty="0" smtClean="0"/>
              <a:t>Bībelē: Tici</a:t>
            </a:r>
            <a:r>
              <a:rPr lang="lv-LV" sz="3600" dirty="0" smtClean="0"/>
              <a:t> </a:t>
            </a:r>
            <a:r>
              <a:rPr lang="lv-LV" sz="3600" dirty="0" smtClean="0"/>
              <a:t>– 272x un </a:t>
            </a:r>
            <a:r>
              <a:rPr lang="lv-LV" sz="3600" b="1" dirty="0" smtClean="0"/>
              <a:t>Nebaidies – </a:t>
            </a:r>
            <a:r>
              <a:rPr lang="lv-LV" sz="3600" dirty="0" smtClean="0"/>
              <a:t>366x</a:t>
            </a:r>
          </a:p>
          <a:p>
            <a:pPr>
              <a:buFont typeface="Arial" pitchFamily="34" charset="0"/>
              <a:buChar char="•"/>
            </a:pPr>
            <a:r>
              <a:rPr lang="lv-LV" sz="3600" dirty="0" smtClean="0"/>
              <a:t>Vai </a:t>
            </a:r>
            <a:r>
              <a:rPr lang="lv-LV" sz="3600" b="1" dirty="0" smtClean="0"/>
              <a:t>mēs mirsim</a:t>
            </a:r>
            <a:r>
              <a:rPr lang="lv-LV" sz="3600" dirty="0" smtClean="0"/>
              <a:t>? </a:t>
            </a:r>
            <a:r>
              <a:rPr lang="lv-LV" sz="3600" dirty="0" smtClean="0"/>
              <a:t>Bet Jēzus saka:</a:t>
            </a:r>
            <a:endParaRPr lang="lv-LV" sz="3600" dirty="0" smtClean="0"/>
          </a:p>
          <a:p>
            <a:pPr>
              <a:lnSpc>
                <a:spcPts val="4600"/>
              </a:lnSpc>
            </a:pPr>
            <a:endParaRPr lang="lv-LV" sz="3600" dirty="0"/>
          </a:p>
        </p:txBody>
      </p:sp>
      <p:pic>
        <p:nvPicPr>
          <p:cNvPr id="1026" name="Picture 2" descr="Attēlu rezultāti vaicājumam “Jesus cros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-324544" y="2276872"/>
            <a:ext cx="9468544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Jņ.11:25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 ESMU augšāmcelšanās un dzīvība; kas Man tic, dzīvos, arī ja tas mirs, un ikviens, kas dzīvo un tic Man, nemirs nemūžam! Vai tu to tici?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lv-LV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lv-LV" dirty="0" smtClean="0"/>
              <a:t>Ticība vai Izmisums</a:t>
            </a:r>
            <a:endParaRPr lang="lv-LV" dirty="0"/>
          </a:p>
        </p:txBody>
      </p:sp>
      <p:pic>
        <p:nvPicPr>
          <p:cNvPr id="5" name="Content Placeholder 4" descr="FB_IMG_1584777706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857730"/>
            <a:ext cx="7488832" cy="5772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189BE-0D62-4CDF-AFE5-241C9CEC956C}" type="slidenum">
              <a:rPr lang="lv-LV" smtClean="0"/>
              <a:pPr>
                <a:defRPr/>
              </a:pPr>
              <a:t>5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700" i="1" dirty="0" smtClean="0"/>
              <a:t>Mt.10:14 </a:t>
            </a:r>
            <a:r>
              <a:rPr lang="lv-LV" sz="2700" i="1" dirty="0" smtClean="0"/>
              <a:t>Ja kāds jūs neuzņem un neuzklausa jūsu vārdus, iedami ārā no šī nama vai šīs pilsētas, nokratiet putekļus no savām kājām. 15 Patiesi Es jums saku: </a:t>
            </a:r>
            <a:r>
              <a:rPr lang="lv-LV" sz="2700" i="1" dirty="0" err="1" smtClean="0"/>
              <a:t>Sodomas</a:t>
            </a:r>
            <a:r>
              <a:rPr lang="lv-LV" sz="2700" i="1" dirty="0" smtClean="0"/>
              <a:t> un </a:t>
            </a:r>
            <a:r>
              <a:rPr lang="lv-LV" sz="2700" i="1" dirty="0" err="1" smtClean="0"/>
              <a:t>Gomoras</a:t>
            </a:r>
            <a:r>
              <a:rPr lang="lv-LV" sz="2700" i="1" dirty="0" smtClean="0"/>
              <a:t> zemei būs vieglāk soda dienā nekā šai pilsētai.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493204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šodien</a:t>
            </a:r>
            <a:r>
              <a:rPr lang="lv-LV" sz="2800" dirty="0" smtClean="0"/>
              <a:t> </a:t>
            </a:r>
            <a:r>
              <a:rPr lang="lv-LV" sz="2800" b="1" dirty="0" smtClean="0"/>
              <a:t>Eiropā </a:t>
            </a:r>
            <a:r>
              <a:rPr lang="lv-LV" sz="2800" dirty="0" smtClean="0"/>
              <a:t>ir </a:t>
            </a:r>
            <a:r>
              <a:rPr lang="lv-LV" sz="2800" b="1" dirty="0" smtClean="0"/>
              <a:t>satopama līdzīga izvirtība </a:t>
            </a:r>
            <a:r>
              <a:rPr lang="lv-LV" sz="2800" dirty="0" smtClean="0"/>
              <a:t>kā </a:t>
            </a:r>
            <a:r>
              <a:rPr lang="lv-LV" sz="2800" b="1" dirty="0" smtClean="0"/>
              <a:t>Sodomā</a:t>
            </a:r>
            <a:r>
              <a:rPr lang="lv-LV" sz="2800" dirty="0" smtClean="0"/>
              <a:t> un </a:t>
            </a:r>
            <a:r>
              <a:rPr lang="lv-LV" sz="2800" b="1" dirty="0" smtClean="0"/>
              <a:t>Gomorā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Mums ir dots </a:t>
            </a:r>
            <a:r>
              <a:rPr lang="lv-LV" sz="2800" b="1" dirty="0" smtClean="0"/>
              <a:t>laiks pārdomām</a:t>
            </a:r>
            <a:r>
              <a:rPr lang="lv-LV" sz="2800" dirty="0" smtClean="0"/>
              <a:t>, lai </a:t>
            </a:r>
            <a:r>
              <a:rPr lang="lv-LV" sz="2800" b="1" dirty="0" smtClean="0"/>
              <a:t>izvērtētu savu dzīvi un nožēlotu savus grēkus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tu</a:t>
            </a:r>
            <a:r>
              <a:rPr lang="lv-LV" sz="2800" dirty="0" smtClean="0"/>
              <a:t> esi </a:t>
            </a:r>
            <a:r>
              <a:rPr lang="lv-LV" sz="2800" b="1" dirty="0" smtClean="0"/>
              <a:t>nožēlojis grēkus</a:t>
            </a:r>
            <a:r>
              <a:rPr lang="lv-LV" sz="2800" dirty="0" smtClean="0"/>
              <a:t>?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Dievs nesoda šodienas izvirtību</a:t>
            </a:r>
            <a:r>
              <a:rPr lang="lv-LV" sz="2800" dirty="0" smtClean="0"/>
              <a:t>, tad </a:t>
            </a:r>
            <a:r>
              <a:rPr lang="lv-LV" sz="2800" b="1" dirty="0" smtClean="0"/>
              <a:t>Viņam</a:t>
            </a:r>
            <a:r>
              <a:rPr lang="lv-LV" sz="2800" dirty="0" smtClean="0"/>
              <a:t> vajadzētu </a:t>
            </a:r>
            <a:r>
              <a:rPr lang="lv-LV" sz="2800" b="1" dirty="0" smtClean="0"/>
              <a:t>atvainoties Sodomai un Gomorai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9218" name="Picture 2" descr="Att&amp;emacr;lu rezult&amp;amacr;ti vaic&amp;amacr;jumam “sodom and gomorrah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16832"/>
            <a:ext cx="4427984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0" y="1368127"/>
            <a:ext cx="4572000" cy="620713"/>
          </a:xfrm>
        </p:spPr>
        <p:txBody>
          <a:bodyPr/>
          <a:lstStyle/>
          <a:p>
            <a:pPr eaLnBrk="1" hangingPunct="1"/>
            <a:r>
              <a:rPr lang="lv-LV" sz="2800" b="1" dirty="0" smtClean="0">
                <a:solidFill>
                  <a:schemeClr val="tx1"/>
                </a:solidFill>
              </a:rPr>
              <a:t>Sodoma un Gomora</a:t>
            </a:r>
            <a:endParaRPr lang="lv-LV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Stair_Way_To_Heav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5024"/>
            <a:ext cx="8534430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027988" cy="736600"/>
          </a:xfrm>
        </p:spPr>
        <p:txBody>
          <a:bodyPr/>
          <a:lstStyle/>
          <a:p>
            <a:pPr algn="l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Kas ir vislielākā vērtība?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620688"/>
            <a:ext cx="88931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Mūžīgās </a:t>
            </a: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dzīvība!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Tā ir </a:t>
            </a: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vispraktiskākā </a:t>
            </a: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lieta!</a:t>
            </a:r>
            <a:r>
              <a:rPr kumimoji="0" lang="lv-LV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lv-LV" sz="3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Viss pārējais salīdzinājumā ar to ir niecīgs.</a:t>
            </a:r>
          </a:p>
          <a:p>
            <a:pPr marL="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Grēku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nožēla un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Ticība uz Kristu!</a:t>
            </a:r>
          </a:p>
          <a:p>
            <a:pPr marL="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kam es ticu, ietekmē to, kas ar mani     notiks, pēc šīs zemes dzīves! </a:t>
            </a:r>
          </a:p>
        </p:txBody>
      </p:sp>
      <p:pic>
        <p:nvPicPr>
          <p:cNvPr id="9" name="Picture 4" descr="radisana ques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BFD"/>
              </a:clrFrom>
              <a:clrTo>
                <a:srgbClr val="FB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0"/>
            <a:ext cx="154781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2.gstatic.com/images?q=tbn:ANd9GcRzmZRgB3s60rN5vVhzVv23YLMrhm7eB7FRSAaf5X2ClJ9I1V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914400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24544" y="0"/>
            <a:ext cx="946854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 </a:t>
            </a:r>
            <a:r>
              <a:rPr lang="lv-LV" sz="2800" i="1" dirty="0" smtClean="0"/>
              <a:t>Jņ.14:27 </a:t>
            </a:r>
            <a:r>
              <a:rPr lang="lv-LV" sz="2800" i="1" dirty="0" smtClean="0"/>
              <a:t>Mieru Es jums atstāju, Savu mieru Es jums dodu; ne kā pasaule dod, Es jums dodu.</a:t>
            </a:r>
            <a:endParaRPr lang="lv-LV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69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Vai mums ir </a:t>
            </a:r>
            <a:r>
              <a:rPr lang="lv-LV" sz="2800" b="1" dirty="0" smtClean="0"/>
              <a:t>miers sirdī</a:t>
            </a:r>
            <a:r>
              <a:rPr lang="lv-LV" sz="2800" dirty="0" smtClean="0"/>
              <a:t>? </a:t>
            </a:r>
            <a:r>
              <a:rPr lang="lv-LV" sz="2800" b="1" dirty="0" smtClean="0"/>
              <a:t>Cilvēki </a:t>
            </a:r>
            <a:r>
              <a:rPr lang="lv-LV" sz="2800" b="1" dirty="0" smtClean="0"/>
              <a:t>meklē mieru </a:t>
            </a:r>
            <a:r>
              <a:rPr lang="lv-LV" sz="2800" dirty="0" smtClean="0"/>
              <a:t>un </a:t>
            </a:r>
            <a:r>
              <a:rPr lang="lv-LV" sz="2800" b="1" dirty="0" smtClean="0"/>
              <a:t>cerību</a:t>
            </a:r>
            <a:r>
              <a:rPr lang="lv-LV" sz="2800" dirty="0" smtClean="0"/>
              <a:t> </a:t>
            </a:r>
            <a:r>
              <a:rPr lang="lv-LV" sz="2800" dirty="0" smtClean="0"/>
              <a:t>l</a:t>
            </a:r>
            <a:r>
              <a:rPr lang="lv-LV" sz="2800" dirty="0" smtClean="0"/>
              <a:t>aikā, kad </a:t>
            </a:r>
            <a:r>
              <a:rPr lang="lv-LV" sz="2800" b="1" dirty="0" smtClean="0"/>
              <a:t>velns staigā apkārt kā rūcošs lauva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Miers</a:t>
            </a:r>
            <a:r>
              <a:rPr lang="lv-LV" sz="2800" dirty="0"/>
              <a:t>, ko dāvā Dievs, nav tāds </a:t>
            </a:r>
            <a:r>
              <a:rPr lang="lv-LV" sz="2800" b="1" dirty="0"/>
              <a:t>miers</a:t>
            </a:r>
            <a:r>
              <a:rPr lang="lv-LV" sz="2800" dirty="0"/>
              <a:t>, kad </a:t>
            </a:r>
            <a:r>
              <a:rPr lang="lv-LV" sz="2800" b="1" dirty="0"/>
              <a:t>neviens netraucē</a:t>
            </a:r>
            <a:r>
              <a:rPr lang="lv-LV" sz="2800" dirty="0"/>
              <a:t> – miers, kādu arī pasaule reizēm var dot, bet gan tāds miers, kas </a:t>
            </a:r>
            <a:r>
              <a:rPr lang="lv-LV" sz="2800" b="1" dirty="0"/>
              <a:t>mierīgi panes visu, kad nemiers ceļas</a:t>
            </a:r>
            <a:r>
              <a:rPr lang="lv-LV" sz="2800" dirty="0"/>
              <a:t> no visām pusēm. „</a:t>
            </a:r>
            <a:r>
              <a:rPr lang="lv-LV" sz="2800" i="1" dirty="0"/>
              <a:t>Kristus nav apsolījis pasargāt mūs no visām dzīves vētrām, bet ir apsolījis mūs pasargāt visās dzīves vētrās</a:t>
            </a:r>
            <a:r>
              <a:rPr lang="lv-LV" sz="2800" dirty="0"/>
              <a:t>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26</a:t>
            </a:r>
            <a:r>
              <a:rPr lang="lv-LV" sz="2800" i="1" dirty="0" smtClean="0"/>
              <a:t> Jēzus tiem sacīja: “Kādēļ esat tik bailīgi, jūs mazticīgie?” Tad piecēlies viņš apsauca vējus un jūru, un iestājās liels klusums. </a:t>
            </a:r>
            <a:r>
              <a:rPr lang="lv-LV" sz="2800" i="1" baseline="30000" dirty="0" smtClean="0"/>
              <a:t>27</a:t>
            </a:r>
            <a:r>
              <a:rPr lang="lv-LV" sz="2800" i="1" dirty="0" smtClean="0"/>
              <a:t> Bet cilvēki izbrīnā jautāja: “Kas viņš ir, ka vēji un jūra viņam paklausa?”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28736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Kādēļ </a:t>
            </a:r>
            <a:r>
              <a:rPr lang="lv-LV" sz="2800" b="1" dirty="0" smtClean="0"/>
              <a:t>Jēzus pārmet </a:t>
            </a:r>
            <a:r>
              <a:rPr lang="lv-LV" sz="2800" dirty="0" smtClean="0"/>
              <a:t>mācekļiem </a:t>
            </a:r>
            <a:r>
              <a:rPr lang="lv-LV" sz="2800" b="1" dirty="0" smtClean="0"/>
              <a:t>mazticību</a:t>
            </a:r>
            <a:r>
              <a:rPr lang="lv-LV" sz="2800" dirty="0" smtClean="0"/>
              <a:t> un </a:t>
            </a:r>
            <a:r>
              <a:rPr lang="lv-LV" sz="2800" b="1" dirty="0" smtClean="0"/>
              <a:t>bailes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uzsauc vētrai: </a:t>
            </a:r>
            <a:r>
              <a:rPr lang="lv-LV" sz="2800" b="1" dirty="0" smtClean="0"/>
              <a:t>Aizveries!</a:t>
            </a:r>
          </a:p>
          <a:p>
            <a:pPr>
              <a:buFontTx/>
              <a:buChar char="•"/>
            </a:pPr>
            <a:r>
              <a:rPr lang="lv-LV" sz="2800" b="1" dirty="0" smtClean="0"/>
              <a:t>Mācekļi </a:t>
            </a:r>
            <a:r>
              <a:rPr lang="lv-LV" sz="2800" b="1" dirty="0" smtClean="0"/>
              <a:t>pārbijušies: </a:t>
            </a:r>
            <a:r>
              <a:rPr lang="lv-LV" sz="2800" i="1" dirty="0" smtClean="0"/>
              <a:t>Kas viņš ir, ka vēji un jūra viņam paklausa?” – </a:t>
            </a:r>
            <a:r>
              <a:rPr lang="lv-LV" sz="2800" b="1" dirty="0" smtClean="0"/>
              <a:t>Dieva Dēls</a:t>
            </a:r>
            <a:endParaRPr lang="lv-LV" sz="2800" b="1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5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 t="17320"/>
          <a:stretch>
            <a:fillRect/>
          </a:stretch>
        </p:blipFill>
        <p:spPr bwMode="auto">
          <a:xfrm>
            <a:off x="467544" y="3216788"/>
            <a:ext cx="7992888" cy="3641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2925</TotalTime>
  <Words>759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Mt.8:23-27 Jēzus apsauc vētru</vt:lpstr>
      <vt:lpstr>Korona pieņemas spēkā 21.mar</vt:lpstr>
      <vt:lpstr>Slide 3</vt:lpstr>
      <vt:lpstr>Panika vai Miers? </vt:lpstr>
      <vt:lpstr>Ticība vai Izmisums</vt:lpstr>
      <vt:lpstr>Sodoma un Gomora</vt:lpstr>
      <vt:lpstr>Kas ir vislielākā vērtība?</vt:lpstr>
      <vt:lpstr>Slide 8</vt:lpstr>
      <vt:lpstr>Slide 9</vt:lpstr>
      <vt:lpstr>Bruņojieties ar visiem Dieva ieročiem</vt:lpstr>
      <vt:lpstr>Kā palīdzēt sēt mieru?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86</cp:revision>
  <dcterms:created xsi:type="dcterms:W3CDTF">2010-10-07T14:46:11Z</dcterms:created>
  <dcterms:modified xsi:type="dcterms:W3CDTF">2020-03-22T19:38:43Z</dcterms:modified>
</cp:coreProperties>
</file>