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89" r:id="rId3"/>
    <p:sldId id="296" r:id="rId4"/>
    <p:sldId id="295" r:id="rId5"/>
    <p:sldId id="281" r:id="rId6"/>
    <p:sldId id="283" r:id="rId7"/>
    <p:sldId id="292" r:id="rId8"/>
    <p:sldId id="285" r:id="rId9"/>
    <p:sldId id="293" r:id="rId10"/>
    <p:sldId id="287" r:id="rId11"/>
    <p:sldId id="294" r:id="rId12"/>
    <p:sldId id="291" r:id="rId13"/>
  </p:sldIdLst>
  <p:sldSz cx="9144000" cy="6858000" type="screen4x3"/>
  <p:notesSz cx="7010400" cy="9296400"/>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6" d="100"/>
          <a:sy n="86" d="100"/>
        </p:scale>
        <p:origin x="-936"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5EFC5C77-EE50-400D-A3EA-18E8A3546BD1}" type="slidenum">
              <a:rPr lang="lv-LV"/>
              <a:pPr>
                <a:defRPr/>
              </a:pPr>
              <a:t>‹#›</a:t>
            </a:fld>
            <a:endParaRPr lang="lv-LV"/>
          </a:p>
        </p:txBody>
      </p:sp>
    </p:spTree>
  </p:cSld>
  <p:clrMapOvr>
    <a:masterClrMapping/>
  </p:clrMapOvr>
  <p:transition>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E5BC086F-265C-4581-8BFE-90BD815B643A}" type="slidenum">
              <a:rPr lang="lv-LV"/>
              <a:pPr>
                <a:defRPr/>
              </a:pPr>
              <a:t>‹#›</a:t>
            </a:fld>
            <a:endParaRPr lang="lv-LV"/>
          </a:p>
        </p:txBody>
      </p:sp>
    </p:spTree>
  </p:cSld>
  <p:clrMapOvr>
    <a:masterClrMapping/>
  </p:clrMapOvr>
  <p:transition>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5FC709A-F591-49F2-A033-91B1E2332988}" type="slidenum">
              <a:rPr lang="lv-LV"/>
              <a:pPr>
                <a:defRPr/>
              </a:pPr>
              <a:t>‹#›</a:t>
            </a:fld>
            <a:endParaRPr lang="lv-LV"/>
          </a:p>
        </p:txBody>
      </p:sp>
    </p:spTree>
  </p:cSld>
  <p:clrMapOvr>
    <a:masterClrMapping/>
  </p:clrMapOvr>
  <p:transition>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905F5AE-1223-4AF5-868B-0C230B15C337}" type="slidenum">
              <a:rPr lang="lv-LV"/>
              <a:pPr>
                <a:defRPr/>
              </a:pPr>
              <a:t>‹#›</a:t>
            </a:fld>
            <a:endParaRPr lang="lv-LV"/>
          </a:p>
        </p:txBody>
      </p:sp>
    </p:spTree>
  </p:cSld>
  <p:clrMapOvr>
    <a:masterClrMapping/>
  </p:clrMapOvr>
  <p:transition>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89597FB2-C9A5-4850-BC26-386107BF1221}" type="slidenum">
              <a:rPr lang="lv-LV"/>
              <a:pPr>
                <a:defRPr/>
              </a:pPr>
              <a:t>‹#›</a:t>
            </a:fld>
            <a:endParaRPr lang="lv-LV"/>
          </a:p>
        </p:txBody>
      </p:sp>
    </p:spTree>
  </p:cSld>
  <p:clrMapOvr>
    <a:masterClrMapping/>
  </p:clrMapOvr>
  <p:transition>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89C98904-095A-4C99-94BF-56CB23749AF5}" type="slidenum">
              <a:rPr lang="lv-LV"/>
              <a:pPr>
                <a:defRPr/>
              </a:pPr>
              <a:t>‹#›</a:t>
            </a:fld>
            <a:endParaRPr lang="lv-LV"/>
          </a:p>
        </p:txBody>
      </p:sp>
    </p:spTree>
  </p:cSld>
  <p:clrMapOvr>
    <a:masterClrMapping/>
  </p:clrMapOvr>
  <p:transition>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1DB5B3AA-EDED-4039-B270-3587BA33E2EE}" type="slidenum">
              <a:rPr lang="lv-LV"/>
              <a:pPr>
                <a:defRPr/>
              </a:pPr>
              <a:t>‹#›</a:t>
            </a:fld>
            <a:endParaRPr lang="lv-LV"/>
          </a:p>
        </p:txBody>
      </p:sp>
    </p:spTree>
  </p:cSld>
  <p:clrMapOvr>
    <a:masterClrMapping/>
  </p:clrMapOvr>
  <p:transition>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5FE80A52-2B5D-47FF-8E3A-7C3FB599D2F3}" type="slidenum">
              <a:rPr lang="lv-LV"/>
              <a:pPr>
                <a:defRPr/>
              </a:pPr>
              <a:t>‹#›</a:t>
            </a:fld>
            <a:endParaRPr lang="lv-LV"/>
          </a:p>
        </p:txBody>
      </p:sp>
    </p:spTree>
  </p:cSld>
  <p:clrMapOvr>
    <a:masterClrMapping/>
  </p:clrMapOvr>
  <p:transition>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68C832E6-5089-4FDD-88EF-6CBC6DE3A4C3}" type="slidenum">
              <a:rPr lang="lv-LV"/>
              <a:pPr>
                <a:defRPr/>
              </a:pPr>
              <a:t>‹#›</a:t>
            </a:fld>
            <a:endParaRPr lang="lv-LV"/>
          </a:p>
        </p:txBody>
      </p:sp>
    </p:spTree>
  </p:cSld>
  <p:clrMapOvr>
    <a:masterClrMapping/>
  </p:clrMapOvr>
  <p:transition>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4D49004F-34A6-4ACE-8DC3-784319192DB8}" type="slidenum">
              <a:rPr lang="lv-LV"/>
              <a:pPr>
                <a:defRPr/>
              </a:pPr>
              <a:t>‹#›</a:t>
            </a:fld>
            <a:endParaRPr lang="lv-LV"/>
          </a:p>
        </p:txBody>
      </p:sp>
    </p:spTree>
  </p:cSld>
  <p:clrMapOvr>
    <a:masterClrMapping/>
  </p:clrMapOvr>
  <p:transition>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1EE3D2B9-D9D2-47EB-B415-0776AA551D51}" type="slidenum">
              <a:rPr lang="lv-LV"/>
              <a:pPr>
                <a:defRPr/>
              </a:pPr>
              <a:t>‹#›</a:t>
            </a:fld>
            <a:endParaRPr lang="lv-LV"/>
          </a:p>
        </p:txBody>
      </p:sp>
    </p:spTree>
  </p:cSld>
  <p:clrMapOvr>
    <a:masterClrMapping/>
  </p:clrMapOvr>
  <p:transition>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lin ang="16200000" scaled="1"/>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87298CAF-40AA-41CF-B3CC-668AD93A9EC6}"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random/>
  </p:transition>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42938" y="0"/>
            <a:ext cx="7772400" cy="1143000"/>
          </a:xfrm>
        </p:spPr>
        <p:txBody>
          <a:bodyPr/>
          <a:lstStyle/>
          <a:p>
            <a:pPr eaLnBrk="1" hangingPunct="1"/>
            <a:r>
              <a:rPr lang="lv-LV" sz="4000" smtClean="0"/>
              <a:t>Mt.18:23-35</a:t>
            </a:r>
            <a:r>
              <a:rPr lang="lv-LV" sz="4000" b="1" smtClean="0"/>
              <a:t> </a:t>
            </a:r>
            <a:r>
              <a:rPr lang="lv-LV" sz="4000" smtClean="0"/>
              <a:t>“Lielā piedošana”</a:t>
            </a:r>
          </a:p>
        </p:txBody>
      </p:sp>
      <p:sp>
        <p:nvSpPr>
          <p:cNvPr id="2051" name="Rectangle 3"/>
          <p:cNvSpPr>
            <a:spLocks noChangeArrowheads="1"/>
          </p:cNvSpPr>
          <p:nvPr/>
        </p:nvSpPr>
        <p:spPr bwMode="auto">
          <a:xfrm>
            <a:off x="2571750" y="857250"/>
            <a:ext cx="6572250" cy="461963"/>
          </a:xfrm>
          <a:prstGeom prst="rect">
            <a:avLst/>
          </a:prstGeom>
          <a:noFill/>
          <a:ln w="9525">
            <a:noFill/>
            <a:miter lim="800000"/>
            <a:headEnd/>
            <a:tailEnd/>
          </a:ln>
        </p:spPr>
        <p:txBody>
          <a:bodyPr>
            <a:spAutoFit/>
          </a:bodyPr>
          <a:lstStyle/>
          <a:p>
            <a:pPr algn="r">
              <a:buFont typeface="Wingdings" pitchFamily="2" charset="2"/>
              <a:buNone/>
            </a:pPr>
            <a:r>
              <a:rPr lang="lv-LV" sz="2400" b="1">
                <a:latin typeface="Verdana" pitchFamily="34" charset="0"/>
              </a:rPr>
              <a:t>māc. Roberts Otomers</a:t>
            </a:r>
          </a:p>
        </p:txBody>
      </p:sp>
      <p:pic>
        <p:nvPicPr>
          <p:cNvPr id="2052" name="Picture 3" descr="DOVE019"/>
          <p:cNvPicPr>
            <a:picLocks noChangeAspect="1" noChangeArrowheads="1"/>
          </p:cNvPicPr>
          <p:nvPr/>
        </p:nvPicPr>
        <p:blipFill>
          <a:blip r:embed="rId2"/>
          <a:srcRect/>
          <a:stretch>
            <a:fillRect/>
          </a:stretch>
        </p:blipFill>
        <p:spPr bwMode="auto">
          <a:xfrm>
            <a:off x="0" y="0"/>
            <a:ext cx="720725" cy="1025525"/>
          </a:xfrm>
          <a:prstGeom prst="rect">
            <a:avLst/>
          </a:prstGeom>
          <a:noFill/>
          <a:ln w="9525">
            <a:noFill/>
            <a:miter lim="800000"/>
            <a:headEnd/>
            <a:tailEnd/>
          </a:ln>
        </p:spPr>
      </p:pic>
      <p:sp>
        <p:nvSpPr>
          <p:cNvPr id="2053" name="Text Box 6"/>
          <p:cNvSpPr txBox="1">
            <a:spLocks noChangeArrowheads="1"/>
          </p:cNvSpPr>
          <p:nvPr/>
        </p:nvSpPr>
        <p:spPr bwMode="auto">
          <a:xfrm>
            <a:off x="7429500" y="0"/>
            <a:ext cx="1714500" cy="400050"/>
          </a:xfrm>
          <a:prstGeom prst="rect">
            <a:avLst/>
          </a:prstGeom>
          <a:noFill/>
          <a:ln w="9525">
            <a:noFill/>
            <a:miter lim="800000"/>
            <a:headEnd/>
            <a:tailEnd/>
          </a:ln>
        </p:spPr>
        <p:txBody>
          <a:bodyPr>
            <a:spAutoFit/>
          </a:bodyPr>
          <a:lstStyle/>
          <a:p>
            <a:pPr algn="r">
              <a:spcBef>
                <a:spcPct val="50000"/>
              </a:spcBef>
            </a:pPr>
            <a:r>
              <a:rPr lang="lv-LV" sz="2000" dirty="0" smtClean="0"/>
              <a:t>2</a:t>
            </a:r>
            <a:r>
              <a:rPr lang="lv-LV" sz="2000" dirty="0" smtClean="0"/>
              <a:t>.nov.2019.</a:t>
            </a:r>
            <a:endParaRPr lang="lv-LV" sz="2000" dirty="0"/>
          </a:p>
        </p:txBody>
      </p:sp>
      <p:pic>
        <p:nvPicPr>
          <p:cNvPr id="7" name="Picture 5"/>
          <p:cNvPicPr>
            <a:picLocks noChangeAspect="1" noChangeArrowheads="1"/>
          </p:cNvPicPr>
          <p:nvPr/>
        </p:nvPicPr>
        <p:blipFill>
          <a:blip r:embed="rId3" cstate="print"/>
          <a:srcRect/>
          <a:stretch>
            <a:fillRect/>
          </a:stretch>
        </p:blipFill>
        <p:spPr bwMode="auto">
          <a:xfrm>
            <a:off x="928662" y="1357298"/>
            <a:ext cx="6715172" cy="536541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rand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3"/>
          <p:cNvSpPr>
            <a:spLocks noGrp="1" noChangeArrowheads="1"/>
          </p:cNvSpPr>
          <p:nvPr>
            <p:ph type="body" idx="1"/>
          </p:nvPr>
        </p:nvSpPr>
        <p:spPr>
          <a:xfrm>
            <a:off x="-323850" y="0"/>
            <a:ext cx="9467850" cy="2500313"/>
          </a:xfrm>
        </p:spPr>
        <p:txBody>
          <a:bodyPr/>
          <a:lstStyle/>
          <a:p>
            <a:pPr algn="just" eaLnBrk="1" hangingPunct="1">
              <a:lnSpc>
                <a:spcPct val="90000"/>
              </a:lnSpc>
            </a:pPr>
            <a:r>
              <a:rPr lang="lv-LV" sz="2400" i="1" smtClean="0"/>
              <a:t>32 Tad viņa kungs to pasauca un tam sacīja: tu nekrietnais kalps! Visu šo parādu es tev atlaidu, kad tu mani lūdzi. 33 Vai tad tev arīdzan nebija apžēloties par savu darba biedru, kā es par tevi esmu apžēlojies? 34 Un viņa kungs apskaitās un nodeva to tiesas izpildītājiem, kamēr tas samaksā visu, ko viņš tam bija parādā. 35 Tā arī Mans Debesu Tēvs jums darīs, ja jūs ikviens savam brālim no sirds nepiedosit.</a:t>
            </a:r>
            <a:r>
              <a:rPr lang="lv-LV" sz="2400" smtClean="0"/>
              <a:t> </a:t>
            </a:r>
          </a:p>
        </p:txBody>
      </p:sp>
      <p:pic>
        <p:nvPicPr>
          <p:cNvPr id="12294" name="Picture 6" descr="http://www.turnbacktogod.com/wp-content/uploads/2008/09/the-parable-of-the-unmerciful-servant.jpg"/>
          <p:cNvPicPr>
            <a:picLocks noChangeAspect="1" noChangeArrowheads="1"/>
          </p:cNvPicPr>
          <p:nvPr/>
        </p:nvPicPr>
        <p:blipFill>
          <a:blip r:embed="rId2" cstate="print"/>
          <a:srcRect/>
          <a:stretch>
            <a:fillRect/>
          </a:stretch>
        </p:blipFill>
        <p:spPr bwMode="auto">
          <a:xfrm>
            <a:off x="5214942" y="2143116"/>
            <a:ext cx="3929058" cy="4365300"/>
          </a:xfrm>
          <a:prstGeom prst="rect">
            <a:avLst/>
          </a:prstGeom>
          <a:ln>
            <a:noFill/>
          </a:ln>
          <a:effectLst>
            <a:softEdge rad="112500"/>
          </a:effectLst>
        </p:spPr>
      </p:pic>
      <p:sp>
        <p:nvSpPr>
          <p:cNvPr id="4" name="Rectangle 3"/>
          <p:cNvSpPr>
            <a:spLocks noChangeArrowheads="1"/>
          </p:cNvSpPr>
          <p:nvPr/>
        </p:nvSpPr>
        <p:spPr bwMode="auto">
          <a:xfrm>
            <a:off x="0" y="2286000"/>
            <a:ext cx="4786313" cy="4400550"/>
          </a:xfrm>
          <a:prstGeom prst="rect">
            <a:avLst/>
          </a:prstGeom>
          <a:noFill/>
          <a:ln w="9525">
            <a:noFill/>
            <a:miter lim="800000"/>
            <a:headEnd/>
            <a:tailEnd/>
          </a:ln>
        </p:spPr>
        <p:txBody>
          <a:bodyPr>
            <a:spAutoFit/>
          </a:bodyPr>
          <a:lstStyle/>
          <a:p>
            <a:pPr>
              <a:buFont typeface="Wingdings" pitchFamily="2" charset="2"/>
              <a:buChar char="§"/>
            </a:pPr>
            <a:r>
              <a:rPr lang="lv-LV" sz="2800" b="1"/>
              <a:t>Nekas</a:t>
            </a:r>
            <a:r>
              <a:rPr lang="lv-LV" sz="2800"/>
              <a:t> </a:t>
            </a:r>
            <a:r>
              <a:rPr lang="lv-LV" sz="2800" b="1"/>
              <a:t>Dievu nesadusmo </a:t>
            </a:r>
            <a:r>
              <a:rPr lang="lv-LV" sz="2800"/>
              <a:t>tik ļoti kā </a:t>
            </a:r>
            <a:r>
              <a:rPr lang="lv-LV" sz="2800" b="1"/>
              <a:t>cilvēks</a:t>
            </a:r>
            <a:r>
              <a:rPr lang="lv-LV" sz="2800"/>
              <a:t>, kas pats ir </a:t>
            </a:r>
            <a:r>
              <a:rPr lang="lv-LV" sz="2800" b="1"/>
              <a:t>saņēmis piedošanu</a:t>
            </a:r>
            <a:r>
              <a:rPr lang="lv-LV" sz="2800"/>
              <a:t>, un </a:t>
            </a:r>
            <a:r>
              <a:rPr lang="lv-LV" sz="2800" b="1"/>
              <a:t>tālāk citiem nepiedod</a:t>
            </a:r>
            <a:r>
              <a:rPr lang="lv-LV" sz="2800"/>
              <a:t>. </a:t>
            </a:r>
          </a:p>
          <a:p>
            <a:pPr>
              <a:buFont typeface="Wingdings" pitchFamily="2" charset="2"/>
              <a:buChar char="§"/>
            </a:pPr>
            <a:r>
              <a:rPr lang="lv-LV" sz="2800" b="1"/>
              <a:t>Nepiedošana</a:t>
            </a:r>
            <a:r>
              <a:rPr lang="lv-LV" sz="2800"/>
              <a:t> nav savienojama ar </a:t>
            </a:r>
            <a:r>
              <a:rPr lang="lv-LV" sz="2800" b="1"/>
              <a:t>glābjošu ticību</a:t>
            </a:r>
            <a:r>
              <a:rPr lang="lv-LV" sz="2800"/>
              <a:t>. </a:t>
            </a:r>
          </a:p>
          <a:p>
            <a:pPr>
              <a:buFont typeface="Wingdings" pitchFamily="2" charset="2"/>
              <a:buChar char="§"/>
            </a:pPr>
            <a:r>
              <a:rPr lang="lv-LV" sz="2800"/>
              <a:t>Ja tu </a:t>
            </a:r>
            <a:r>
              <a:rPr lang="lv-LV" sz="2800" b="1"/>
              <a:t>nevari piedot</a:t>
            </a:r>
            <a:r>
              <a:rPr lang="lv-LV" sz="2800"/>
              <a:t>, tad tu </a:t>
            </a:r>
            <a:r>
              <a:rPr lang="lv-LV" sz="2800" b="1"/>
              <a:t>pats neesi aptvēris Dieva piedošanas lielumu!</a:t>
            </a:r>
            <a:endParaRPr lang="lv-LV" sz="280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7410">
                                            <p:txEl>
                                              <p:pRg st="0" end="0"/>
                                            </p:txEl>
                                          </p:spTgt>
                                        </p:tgtEl>
                                        <p:attrNameLst>
                                          <p:attrName>style.visibility</p:attrName>
                                        </p:attrNameLst>
                                      </p:cBhvr>
                                      <p:to>
                                        <p:strVal val="visible"/>
                                      </p:to>
                                    </p:set>
                                    <p:anim calcmode="lin" valueType="num">
                                      <p:cBhvr additive="base">
                                        <p:cTn id="7" dur="500" fill="hold"/>
                                        <p:tgtEl>
                                          <p:spTgt spid="17410">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7410">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2294"/>
                                        </p:tgtEl>
                                        <p:attrNameLst>
                                          <p:attrName>style.visibility</p:attrName>
                                        </p:attrNameLst>
                                      </p:cBhvr>
                                      <p:to>
                                        <p:strVal val="visible"/>
                                      </p:to>
                                    </p:set>
                                    <p:anim calcmode="lin" valueType="num">
                                      <p:cBhvr additive="base">
                                        <p:cTn id="12" dur="500" fill="hold"/>
                                        <p:tgtEl>
                                          <p:spTgt spid="12294"/>
                                        </p:tgtEl>
                                        <p:attrNameLst>
                                          <p:attrName>ppt_x</p:attrName>
                                        </p:attrNameLst>
                                      </p:cBhvr>
                                      <p:tavLst>
                                        <p:tav tm="0">
                                          <p:val>
                                            <p:strVal val="#ppt_x"/>
                                          </p:val>
                                        </p:tav>
                                        <p:tav tm="100000">
                                          <p:val>
                                            <p:strVal val="#ppt_x"/>
                                          </p:val>
                                        </p:tav>
                                      </p:tavLst>
                                    </p:anim>
                                    <p:anim calcmode="lin" valueType="num">
                                      <p:cBhvr additive="base">
                                        <p:cTn id="13" dur="500" fill="hold"/>
                                        <p:tgtEl>
                                          <p:spTgt spid="12294"/>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 calcmode="lin" valueType="num">
                                      <p:cBhvr additive="base">
                                        <p:cTn id="1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4">
                                            <p:txEl>
                                              <p:pRg st="1" end="1"/>
                                            </p:txEl>
                                          </p:spTgt>
                                        </p:tgtEl>
                                        <p:attrNameLst>
                                          <p:attrName>style.visibility</p:attrName>
                                        </p:attrNameLst>
                                      </p:cBhvr>
                                      <p:to>
                                        <p:strVal val="visible"/>
                                      </p:to>
                                    </p:set>
                                    <p:anim calcmode="lin" valueType="num">
                                      <p:cBhvr additive="base">
                                        <p:cTn id="22"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 calcmode="lin" valueType="num">
                                      <p:cBhvr additive="base">
                                        <p:cTn id="27"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idx="4294967295"/>
          </p:nvPr>
        </p:nvSpPr>
        <p:spPr>
          <a:xfrm>
            <a:off x="468313" y="450850"/>
            <a:ext cx="8229600" cy="692150"/>
          </a:xfrm>
        </p:spPr>
        <p:txBody>
          <a:bodyPr/>
          <a:lstStyle/>
          <a:p>
            <a:pPr eaLnBrk="1" hangingPunct="1"/>
            <a:r>
              <a:rPr lang="lv-LV" sz="2800" b="1" smtClean="0"/>
              <a:t>Mūsu Tēvs debesīs lūgšanā mēs lūdzam:</a:t>
            </a:r>
            <a:r>
              <a:rPr lang="lv-LV" sz="3400" b="1" smtClean="0"/>
              <a:t/>
            </a:r>
            <a:br>
              <a:rPr lang="lv-LV" sz="3400" b="1" smtClean="0"/>
            </a:br>
            <a:r>
              <a:rPr lang="lv-LV" sz="3400" b="1" smtClean="0"/>
              <a:t>Un piedod mums mūsu parādus, kā arī mēs piedodam saviem parādniekiem</a:t>
            </a:r>
            <a:r>
              <a:rPr lang="lv-LV" smtClean="0"/>
              <a:t> </a:t>
            </a:r>
          </a:p>
        </p:txBody>
      </p:sp>
      <p:sp>
        <p:nvSpPr>
          <p:cNvPr id="6" name="Rectangle 5"/>
          <p:cNvSpPr>
            <a:spLocks noChangeArrowheads="1"/>
          </p:cNvSpPr>
          <p:nvPr/>
        </p:nvSpPr>
        <p:spPr bwMode="auto">
          <a:xfrm>
            <a:off x="0" y="1687513"/>
            <a:ext cx="4929188" cy="4832350"/>
          </a:xfrm>
          <a:prstGeom prst="rect">
            <a:avLst/>
          </a:prstGeom>
          <a:noFill/>
          <a:ln w="9525">
            <a:noFill/>
            <a:miter lim="800000"/>
            <a:headEnd/>
            <a:tailEnd/>
          </a:ln>
        </p:spPr>
        <p:txBody>
          <a:bodyPr>
            <a:spAutoFit/>
          </a:bodyPr>
          <a:lstStyle/>
          <a:p>
            <a:pPr>
              <a:buFont typeface="Wingdings" pitchFamily="2" charset="2"/>
              <a:buChar char="§"/>
            </a:pPr>
            <a:r>
              <a:rPr lang="lv-LV" sz="2800" b="1"/>
              <a:t>Dievam </a:t>
            </a:r>
            <a:r>
              <a:rPr lang="lv-LV" sz="2800"/>
              <a:t>mēs esam </a:t>
            </a:r>
            <a:r>
              <a:rPr lang="lv-LV" sz="2800" b="1"/>
              <a:t>parādā</a:t>
            </a:r>
            <a:r>
              <a:rPr lang="lv-LV" sz="2800"/>
              <a:t> ar visu savu</a:t>
            </a:r>
            <a:r>
              <a:rPr lang="lv-LV" sz="2800" b="1"/>
              <a:t> bezdievīgo dzīvi</a:t>
            </a:r>
            <a:r>
              <a:rPr lang="lv-LV" sz="2800"/>
              <a:t>.</a:t>
            </a:r>
          </a:p>
          <a:p>
            <a:pPr>
              <a:buFont typeface="Wingdings" pitchFamily="2" charset="2"/>
              <a:buChar char="§"/>
            </a:pPr>
            <a:r>
              <a:rPr lang="lv-LV" sz="2800"/>
              <a:t>Mēs </a:t>
            </a:r>
            <a:r>
              <a:rPr lang="lv-LV" sz="2800" b="1"/>
              <a:t>lūdzam Dievam piedošanu</a:t>
            </a:r>
            <a:r>
              <a:rPr lang="lv-LV" sz="2800"/>
              <a:t>, jo paši </a:t>
            </a:r>
            <a:r>
              <a:rPr lang="lv-LV" sz="2800" b="1"/>
              <a:t>parādu</a:t>
            </a:r>
            <a:r>
              <a:rPr lang="lv-LV" sz="2800"/>
              <a:t> </a:t>
            </a:r>
            <a:r>
              <a:rPr lang="lv-LV" sz="2800" b="1"/>
              <a:t>nevaram samaksāt</a:t>
            </a:r>
            <a:r>
              <a:rPr lang="lv-LV" sz="2800"/>
              <a:t>.</a:t>
            </a:r>
          </a:p>
          <a:p>
            <a:pPr>
              <a:buFont typeface="Wingdings" pitchFamily="2" charset="2"/>
              <a:buChar char="§"/>
            </a:pPr>
            <a:r>
              <a:rPr lang="lv-LV" sz="2800"/>
              <a:t>Ja esam saņēmuši </a:t>
            </a:r>
            <a:r>
              <a:rPr lang="lv-LV" sz="2800" b="1"/>
              <a:t>Dieva piedošanu</a:t>
            </a:r>
            <a:r>
              <a:rPr lang="lv-LV" sz="2800"/>
              <a:t>, </a:t>
            </a:r>
          </a:p>
          <a:p>
            <a:r>
              <a:rPr lang="lv-LV" sz="2800"/>
              <a:t>tad mēs arī saviem </a:t>
            </a:r>
            <a:r>
              <a:rPr lang="lv-LV" sz="2800" b="1"/>
              <a:t>tuvākajiem</a:t>
            </a:r>
            <a:r>
              <a:rPr lang="lv-LV" sz="2800"/>
              <a:t> to mazumu grēku varam </a:t>
            </a:r>
            <a:r>
              <a:rPr lang="lv-LV" sz="2800" b="1"/>
              <a:t>piedot</a:t>
            </a:r>
            <a:r>
              <a:rPr lang="lv-LV" sz="2800"/>
              <a:t>. </a:t>
            </a:r>
          </a:p>
        </p:txBody>
      </p:sp>
      <p:sp>
        <p:nvSpPr>
          <p:cNvPr id="12292" name="Slide Number Placeholder 6"/>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D7E04E1D-02ED-4E7B-B51B-266467E78173}" type="slidenum">
              <a:rPr lang="lv-LV" sz="1400"/>
              <a:pPr algn="r"/>
              <a:t>11</a:t>
            </a:fld>
            <a:endParaRPr lang="lv-LV" sz="1400"/>
          </a:p>
        </p:txBody>
      </p:sp>
      <p:pic>
        <p:nvPicPr>
          <p:cNvPr id="8" name="Picture 5"/>
          <p:cNvPicPr>
            <a:picLocks noChangeAspect="1" noChangeArrowheads="1"/>
          </p:cNvPicPr>
          <p:nvPr/>
        </p:nvPicPr>
        <p:blipFill>
          <a:blip r:embed="rId2" cstate="print"/>
          <a:srcRect/>
          <a:stretch>
            <a:fillRect/>
          </a:stretch>
        </p:blipFill>
        <p:spPr bwMode="auto">
          <a:xfrm>
            <a:off x="4887876" y="1714488"/>
            <a:ext cx="4256124" cy="504350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4" fill="hold" nodeType="afterEffect">
                                  <p:stCondLst>
                                    <p:cond delay="0"/>
                                  </p:stCondLst>
                                  <p:childTnLst>
                                    <p:set>
                                      <p:cBhvr>
                                        <p:cTn id="15" dur="1" fill="hold">
                                          <p:stCondLst>
                                            <p:cond delay="0"/>
                                          </p:stCondLst>
                                        </p:cTn>
                                        <p:tgtEl>
                                          <p:spTgt spid="6">
                                            <p:txEl>
                                              <p:pRg st="2" end="2"/>
                                            </p:txEl>
                                          </p:spTgt>
                                        </p:tgtEl>
                                        <p:attrNameLst>
                                          <p:attrName>style.visibility</p:attrName>
                                        </p:attrNameLst>
                                      </p:cBhvr>
                                      <p:to>
                                        <p:strVal val="visible"/>
                                      </p:to>
                                    </p:set>
                                    <p:anim calcmode="lin" valueType="num">
                                      <p:cBhvr additive="base">
                                        <p:cTn id="16"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par>
                          <p:cTn id="18" fill="hold">
                            <p:stCondLst>
                              <p:cond delay="1000"/>
                            </p:stCondLst>
                            <p:childTnLst>
                              <p:par>
                                <p:cTn id="19" presetID="2" presetClass="entr" presetSubtype="4" fill="hold" nodeType="after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23" fill="hold">
                            <p:stCondLst>
                              <p:cond delay="1500"/>
                            </p:stCondLst>
                            <p:childTnLst>
                              <p:par>
                                <p:cTn id="24" presetID="2" presetClass="entr" presetSubtype="4" fill="hold" nodeType="afterEffect">
                                  <p:stCondLst>
                                    <p:cond delay="0"/>
                                  </p:stCondLst>
                                  <p:childTnLst>
                                    <p:set>
                                      <p:cBhvr>
                                        <p:cTn id="25" dur="1" fill="hold">
                                          <p:stCondLst>
                                            <p:cond delay="0"/>
                                          </p:stCondLst>
                                        </p:cTn>
                                        <p:tgtEl>
                                          <p:spTgt spid="6">
                                            <p:txEl>
                                              <p:pRg st="1" end="1"/>
                                            </p:txEl>
                                          </p:spTgt>
                                        </p:tgtEl>
                                        <p:attrNameLst>
                                          <p:attrName>style.visibility</p:attrName>
                                        </p:attrNameLst>
                                      </p:cBhvr>
                                      <p:to>
                                        <p:strVal val="visible"/>
                                      </p:to>
                                    </p:set>
                                    <p:anim calcmode="lin" valueType="num">
                                      <p:cBhvr additive="base">
                                        <p:cTn id="26"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28" fill="hold">
                            <p:stCondLst>
                              <p:cond delay="2000"/>
                            </p:stCondLst>
                            <p:childTnLst>
                              <p:par>
                                <p:cTn id="29" presetID="2" presetClass="entr" presetSubtype="4" fill="hold" nodeType="afterEffect">
                                  <p:stCondLst>
                                    <p:cond delay="0"/>
                                  </p:stCondLst>
                                  <p:childTnLst>
                                    <p:set>
                                      <p:cBhvr>
                                        <p:cTn id="30" dur="1" fill="hold">
                                          <p:stCondLst>
                                            <p:cond delay="0"/>
                                          </p:stCondLst>
                                        </p:cTn>
                                        <p:tgtEl>
                                          <p:spTgt spid="6">
                                            <p:txEl>
                                              <p:pRg st="3" end="3"/>
                                            </p:txEl>
                                          </p:spTgt>
                                        </p:tgtEl>
                                        <p:attrNameLst>
                                          <p:attrName>style.visibility</p:attrName>
                                        </p:attrNameLst>
                                      </p:cBhvr>
                                      <p:to>
                                        <p:strVal val="visible"/>
                                      </p:to>
                                    </p:set>
                                    <p:anim calcmode="lin" valueType="num">
                                      <p:cBhvr additive="base">
                                        <p:cTn id="31"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a:srcRect/>
          <a:stretch>
            <a:fillRect/>
          </a:stretch>
        </p:blipFill>
        <p:spPr bwMode="auto">
          <a:xfrm>
            <a:off x="4040188" y="765175"/>
            <a:ext cx="5103812" cy="6092825"/>
          </a:xfrm>
          <a:prstGeom prst="rect">
            <a:avLst/>
          </a:prstGeom>
          <a:noFill/>
          <a:ln w="9525">
            <a:noFill/>
            <a:miter lim="800000"/>
            <a:headEnd/>
            <a:tailEnd/>
          </a:ln>
        </p:spPr>
      </p:pic>
      <p:sp>
        <p:nvSpPr>
          <p:cNvPr id="13315"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
        <p:nvSpPr>
          <p:cNvPr id="13316" name="Slide Number Placeholder 3"/>
          <p:cNvSpPr>
            <a:spLocks noGrp="1"/>
          </p:cNvSpPr>
          <p:nvPr>
            <p:ph type="sldNum" sz="quarter" idx="12"/>
          </p:nvPr>
        </p:nvSpPr>
        <p:spPr>
          <a:noFill/>
        </p:spPr>
        <p:txBody>
          <a:bodyPr/>
          <a:lstStyle/>
          <a:p>
            <a:fld id="{5384281F-9705-43F1-8CE6-99A46FE27CB5}" type="slidenum">
              <a:rPr lang="lv-LV" smtClean="0"/>
              <a:pPr/>
              <a:t>12</a:t>
            </a:fld>
            <a:endParaRPr lang="lv-LV" smtClean="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79388" y="0"/>
            <a:ext cx="8964612" cy="857250"/>
          </a:xfrm>
        </p:spPr>
        <p:txBody>
          <a:bodyPr/>
          <a:lstStyle/>
          <a:p>
            <a:pPr eaLnBrk="1" hangingPunct="1"/>
            <a:r>
              <a:rPr lang="lv-LV" b="1" smtClean="0"/>
              <a:t>Mt.18:23-35 Lielā piedošana</a:t>
            </a:r>
          </a:p>
        </p:txBody>
      </p:sp>
      <p:pic>
        <p:nvPicPr>
          <p:cNvPr id="3075" name="Picture 3" descr="DOVE019"/>
          <p:cNvPicPr>
            <a:picLocks noChangeAspect="1" noChangeArrowheads="1"/>
          </p:cNvPicPr>
          <p:nvPr/>
        </p:nvPicPr>
        <p:blipFill>
          <a:blip r:embed="rId2"/>
          <a:srcRect/>
          <a:stretch>
            <a:fillRect/>
          </a:stretch>
        </p:blipFill>
        <p:spPr bwMode="auto">
          <a:xfrm>
            <a:off x="-17463" y="73025"/>
            <a:ext cx="485776" cy="692150"/>
          </a:xfrm>
          <a:prstGeom prst="rect">
            <a:avLst/>
          </a:prstGeom>
          <a:noFill/>
          <a:ln w="9525">
            <a:noFill/>
            <a:miter lim="800000"/>
            <a:headEnd/>
            <a:tailEnd/>
          </a:ln>
        </p:spPr>
      </p:pic>
      <p:sp>
        <p:nvSpPr>
          <p:cNvPr id="3076" name="Slide Number Placeholder 5"/>
          <p:cNvSpPr>
            <a:spLocks noGrp="1"/>
          </p:cNvSpPr>
          <p:nvPr>
            <p:ph type="sldNum" sz="quarter" idx="12"/>
          </p:nvPr>
        </p:nvSpPr>
        <p:spPr>
          <a:noFill/>
        </p:spPr>
        <p:txBody>
          <a:bodyPr/>
          <a:lstStyle/>
          <a:p>
            <a:fld id="{A10F4D05-8068-46AD-BF14-7BA75ADAC7EA}" type="slidenum">
              <a:rPr lang="lv-LV" smtClean="0"/>
              <a:pPr/>
              <a:t>2</a:t>
            </a:fld>
            <a:endParaRPr lang="lv-LV" smtClean="0"/>
          </a:p>
        </p:txBody>
      </p:sp>
      <p:sp>
        <p:nvSpPr>
          <p:cNvPr id="3077" name="Rectangle 6"/>
          <p:cNvSpPr>
            <a:spLocks noChangeArrowheads="1"/>
          </p:cNvSpPr>
          <p:nvPr/>
        </p:nvSpPr>
        <p:spPr bwMode="auto">
          <a:xfrm>
            <a:off x="0" y="714375"/>
            <a:ext cx="9144000" cy="6232525"/>
          </a:xfrm>
          <a:prstGeom prst="rect">
            <a:avLst/>
          </a:prstGeom>
          <a:noFill/>
          <a:ln w="9525">
            <a:noFill/>
            <a:miter lim="800000"/>
            <a:headEnd/>
            <a:tailEnd/>
          </a:ln>
        </p:spPr>
        <p:txBody>
          <a:bodyPr>
            <a:spAutoFit/>
          </a:bodyPr>
          <a:lstStyle/>
          <a:p>
            <a:pPr algn="just"/>
            <a:r>
              <a:rPr lang="lv-LV" sz="2100"/>
              <a:t>23 Tāpēc Debesu valstība ir līdzīga ķēniņam, kas ar saviem kalpiem gribēja norēķināties. 24 Un, kad viņš iesāka norēķinu, viņam pieveda parādnieku, kas tam bija parādā desmit tūkstošu talentu. 25 Bet, kad tas nespēja samaksāt, tad kungs pavēlēja to pārdot ar sievu un bērniem un visu, kas tam bija, un samaksāt. 26 Tad kalps krita pie zemes un viņu gauži lūdza, sacīdams: cieties ar mani, es tev visu nomaksāšu. 27 Tad kungam palika kalpa žēl, un viņš to palaida un parādu tam arī atlaida. 28 Bet šis pats kalps, izgājis ārā, sastapa vienu no saviem darba biedriem, kas tam bija simts denāriju parādā; viņš to satvēra, žņaudza un sacīja: maksā, ko esi parādā! 29 Tad viņa darba biedrs krita tam pie kājām, lūdzās un sacīja: cieties ar mani, es tev samaksāšu. 30 Bet viņš negribēja un nogājis to iemeta cietumā, tiekams tas savu parādu samaksā. 31 Kad nu viņa darba biedri to redzēja, tad tie ļoti noskuma, tie aizgāja un izstāstīja savam kungam visu, kas bija noticis.32 Tad viņa kungs to pasauca un tam sacīja: tu nekrietnais kalps! Visu šo parādu es tev atlaidu, kad tu mani lūdzi. 33 Vai tad tev arīdzan nebija apžēloties par savu darba biedru, kā es par tevi esmu apžēlojies? 34 Un viņa kungs apskaitās un nodeva to tiesas izpildītājiem, kamēr tas samaksā visu, ko viņš tam bija parādā. 35 Tā arī Mans Debesu Tēvs jums darīs, ja jūs ikviens savam brālim no sirds nepiedosit. </a:t>
            </a:r>
          </a:p>
        </p:txBody>
      </p:sp>
      <p:sp>
        <p:nvSpPr>
          <p:cNvPr id="3078" name="Text Box 6"/>
          <p:cNvSpPr txBox="1">
            <a:spLocks noChangeArrowheads="1"/>
          </p:cNvSpPr>
          <p:nvPr/>
        </p:nvSpPr>
        <p:spPr bwMode="auto">
          <a:xfrm>
            <a:off x="7358063" y="0"/>
            <a:ext cx="1785937" cy="400050"/>
          </a:xfrm>
          <a:prstGeom prst="rect">
            <a:avLst/>
          </a:prstGeom>
          <a:noFill/>
          <a:ln w="9525">
            <a:noFill/>
            <a:miter lim="800000"/>
            <a:headEnd/>
            <a:tailEnd/>
          </a:ln>
        </p:spPr>
        <p:txBody>
          <a:bodyPr>
            <a:spAutoFit/>
          </a:bodyPr>
          <a:lstStyle/>
          <a:p>
            <a:pPr algn="r">
              <a:spcBef>
                <a:spcPct val="50000"/>
              </a:spcBef>
            </a:pPr>
            <a:r>
              <a:rPr lang="lv-LV" sz="2000" dirty="0" smtClean="0"/>
              <a:t>2.nov.2019.</a:t>
            </a:r>
            <a:endParaRPr lang="lv-LV" sz="2000" dirty="0"/>
          </a:p>
        </p:txBody>
      </p:sp>
    </p:spTree>
  </p:cSld>
  <p:clrMapOvr>
    <a:masterClrMapping/>
  </p:clrMapOvr>
  <p:transition>
    <p:rand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Attēlu rezultāti vaicājumam “faith alone”&quot;"/>
          <p:cNvPicPr>
            <a:picLocks noChangeAspect="1" noChangeArrowheads="1"/>
          </p:cNvPicPr>
          <p:nvPr/>
        </p:nvPicPr>
        <p:blipFill>
          <a:blip r:embed="rId2"/>
          <a:srcRect/>
          <a:stretch>
            <a:fillRect/>
          </a:stretch>
        </p:blipFill>
        <p:spPr bwMode="auto">
          <a:xfrm>
            <a:off x="0" y="785793"/>
            <a:ext cx="9144000" cy="6086475"/>
          </a:xfrm>
          <a:prstGeom prst="rect">
            <a:avLst/>
          </a:prstGeom>
          <a:ln>
            <a:noFill/>
          </a:ln>
          <a:effectLst>
            <a:softEdge rad="112500"/>
          </a:effectLst>
        </p:spPr>
      </p:pic>
      <p:sp>
        <p:nvSpPr>
          <p:cNvPr id="8194" name="Rectangle 2"/>
          <p:cNvSpPr>
            <a:spLocks noGrp="1" noChangeArrowheads="1"/>
          </p:cNvSpPr>
          <p:nvPr>
            <p:ph type="title"/>
          </p:nvPr>
        </p:nvSpPr>
        <p:spPr>
          <a:xfrm>
            <a:off x="500063" y="142875"/>
            <a:ext cx="8229600" cy="763588"/>
          </a:xfrm>
        </p:spPr>
        <p:txBody>
          <a:bodyPr/>
          <a:lstStyle/>
          <a:p>
            <a:pPr eaLnBrk="1" hangingPunct="1"/>
            <a:r>
              <a:rPr lang="lv-LV" sz="4800" b="1" dirty="0" smtClean="0">
                <a:solidFill>
                  <a:schemeClr val="tx1"/>
                </a:solidFill>
              </a:rPr>
              <a:t>4 Sola-s/tikai</a:t>
            </a:r>
            <a:endParaRPr lang="lv-LV" sz="4800" b="1" dirty="0" smtClean="0">
              <a:solidFill>
                <a:schemeClr val="tx1"/>
              </a:solidFill>
            </a:endParaRPr>
          </a:p>
        </p:txBody>
      </p:sp>
      <p:sp>
        <p:nvSpPr>
          <p:cNvPr id="8195" name="Rectangle 3"/>
          <p:cNvSpPr>
            <a:spLocks noGrp="1" noChangeArrowheads="1"/>
          </p:cNvSpPr>
          <p:nvPr>
            <p:ph type="body" idx="1"/>
          </p:nvPr>
        </p:nvSpPr>
        <p:spPr>
          <a:xfrm>
            <a:off x="3894163" y="1000125"/>
            <a:ext cx="5249869" cy="4525963"/>
          </a:xfrm>
        </p:spPr>
        <p:txBody>
          <a:bodyPr/>
          <a:lstStyle/>
          <a:p>
            <a:pPr algn="ctr">
              <a:buNone/>
            </a:pPr>
            <a:r>
              <a:rPr lang="lv-LV" b="1" dirty="0" smtClean="0">
                <a:effectLst>
                  <a:outerShdw blurRad="38100" dist="38100" dir="2700000" algn="tl">
                    <a:srgbClr val="000000">
                      <a:alpha val="43137"/>
                    </a:srgbClr>
                  </a:outerShdw>
                </a:effectLst>
              </a:rPr>
              <a:t>Sola </a:t>
            </a:r>
            <a:r>
              <a:rPr lang="lv-LV" b="1" dirty="0" err="1" smtClean="0">
                <a:effectLst>
                  <a:outerShdw blurRad="38100" dist="38100" dir="2700000" algn="tl">
                    <a:srgbClr val="000000">
                      <a:alpha val="43137"/>
                    </a:srgbClr>
                  </a:outerShdw>
                </a:effectLst>
              </a:rPr>
              <a:t>Scripture</a:t>
            </a:r>
            <a:endParaRPr lang="lv-LV" b="1" dirty="0" smtClean="0">
              <a:effectLst>
                <a:outerShdw blurRad="38100" dist="38100" dir="2700000" algn="tl">
                  <a:srgbClr val="000000">
                    <a:alpha val="43137"/>
                  </a:srgbClr>
                </a:outerShdw>
              </a:effectLst>
            </a:endParaRPr>
          </a:p>
          <a:p>
            <a:pPr algn="ctr">
              <a:buNone/>
            </a:pPr>
            <a:r>
              <a:rPr lang="lv-LV" sz="4000" b="1" dirty="0" smtClean="0">
                <a:effectLst>
                  <a:outerShdw blurRad="38100" dist="38100" dir="2700000" algn="tl">
                    <a:srgbClr val="000000">
                      <a:alpha val="43137"/>
                    </a:srgbClr>
                  </a:outerShdw>
                </a:effectLst>
              </a:rPr>
              <a:t>+ Tikai Raksti +</a:t>
            </a:r>
          </a:p>
          <a:p>
            <a:pPr algn="ctr">
              <a:buNone/>
            </a:pPr>
            <a:endParaRPr lang="lv-LV" sz="1050" b="1" dirty="0" smtClean="0">
              <a:effectLst>
                <a:outerShdw blurRad="38100" dist="38100" dir="2700000" algn="tl">
                  <a:srgbClr val="000000">
                    <a:alpha val="43137"/>
                  </a:srgbClr>
                </a:outerShdw>
              </a:effectLst>
            </a:endParaRPr>
          </a:p>
          <a:p>
            <a:pPr algn="ctr">
              <a:buNone/>
            </a:pPr>
            <a:r>
              <a:rPr lang="lv-LV" b="1" dirty="0" smtClean="0">
                <a:effectLst>
                  <a:outerShdw blurRad="38100" dist="38100" dir="2700000" algn="tl">
                    <a:srgbClr val="000000">
                      <a:alpha val="43137"/>
                    </a:srgbClr>
                  </a:outerShdw>
                </a:effectLst>
              </a:rPr>
              <a:t>Sola </a:t>
            </a:r>
            <a:r>
              <a:rPr lang="lv-LV" b="1" dirty="0" err="1" smtClean="0">
                <a:effectLst>
                  <a:outerShdw blurRad="38100" dist="38100" dir="2700000" algn="tl">
                    <a:srgbClr val="000000">
                      <a:alpha val="43137"/>
                    </a:srgbClr>
                  </a:outerShdw>
                </a:effectLst>
              </a:rPr>
              <a:t>Fide</a:t>
            </a:r>
            <a:endParaRPr lang="lv-LV" b="1" dirty="0" smtClean="0">
              <a:effectLst>
                <a:outerShdw blurRad="38100" dist="38100" dir="2700000" algn="tl">
                  <a:srgbClr val="000000">
                    <a:alpha val="43137"/>
                  </a:srgbClr>
                </a:outerShdw>
              </a:effectLst>
            </a:endParaRPr>
          </a:p>
          <a:p>
            <a:pPr algn="ctr">
              <a:buNone/>
            </a:pPr>
            <a:r>
              <a:rPr lang="lv-LV" sz="4000" b="1" dirty="0" smtClean="0">
                <a:effectLst>
                  <a:outerShdw blurRad="38100" dist="38100" dir="2700000" algn="tl">
                    <a:srgbClr val="000000">
                      <a:alpha val="43137"/>
                    </a:srgbClr>
                  </a:outerShdw>
                </a:effectLst>
              </a:rPr>
              <a:t>+ Tikai Ticība +</a:t>
            </a:r>
          </a:p>
          <a:p>
            <a:pPr algn="ctr">
              <a:buNone/>
            </a:pPr>
            <a:endParaRPr lang="lv-LV" sz="1050" b="1" dirty="0" smtClean="0">
              <a:effectLst>
                <a:outerShdw blurRad="38100" dist="38100" dir="2700000" algn="tl">
                  <a:srgbClr val="000000">
                    <a:alpha val="43137"/>
                  </a:srgbClr>
                </a:outerShdw>
              </a:effectLst>
            </a:endParaRPr>
          </a:p>
          <a:p>
            <a:pPr algn="ctr">
              <a:buNone/>
            </a:pPr>
            <a:r>
              <a:rPr lang="lv-LV" b="1" dirty="0" smtClean="0">
                <a:effectLst>
                  <a:outerShdw blurRad="38100" dist="38100" dir="2700000" algn="tl">
                    <a:srgbClr val="000000">
                      <a:alpha val="43137"/>
                    </a:srgbClr>
                  </a:outerShdw>
                </a:effectLst>
              </a:rPr>
              <a:t>Sola </a:t>
            </a:r>
            <a:r>
              <a:rPr lang="lv-LV" b="1" dirty="0" err="1" smtClean="0">
                <a:effectLst>
                  <a:outerShdw blurRad="38100" dist="38100" dir="2700000" algn="tl">
                    <a:srgbClr val="000000">
                      <a:alpha val="43137"/>
                    </a:srgbClr>
                  </a:outerShdw>
                </a:effectLst>
              </a:rPr>
              <a:t>Gratia</a:t>
            </a:r>
            <a:endParaRPr lang="lv-LV" b="1" dirty="0" smtClean="0">
              <a:effectLst>
                <a:outerShdw blurRad="38100" dist="38100" dir="2700000" algn="tl">
                  <a:srgbClr val="000000">
                    <a:alpha val="43137"/>
                  </a:srgbClr>
                </a:outerShdw>
              </a:effectLst>
            </a:endParaRPr>
          </a:p>
          <a:p>
            <a:pPr algn="ctr">
              <a:buNone/>
            </a:pPr>
            <a:r>
              <a:rPr lang="lv-LV" sz="4000" b="1" dirty="0" smtClean="0">
                <a:effectLst>
                  <a:outerShdw blurRad="38100" dist="38100" dir="2700000" algn="tl">
                    <a:srgbClr val="000000">
                      <a:alpha val="43137"/>
                    </a:srgbClr>
                  </a:outerShdw>
                </a:effectLst>
              </a:rPr>
              <a:t>+ Tikai žēlastība +</a:t>
            </a:r>
          </a:p>
          <a:p>
            <a:pPr algn="ctr">
              <a:buNone/>
            </a:pPr>
            <a:endParaRPr lang="lv-LV" sz="1050" b="1" dirty="0" smtClean="0">
              <a:effectLst>
                <a:outerShdw blurRad="38100" dist="38100" dir="2700000" algn="tl">
                  <a:srgbClr val="000000">
                    <a:alpha val="43137"/>
                  </a:srgbClr>
                </a:outerShdw>
              </a:effectLst>
            </a:endParaRPr>
          </a:p>
          <a:p>
            <a:pPr algn="ctr">
              <a:buNone/>
            </a:pPr>
            <a:r>
              <a:rPr lang="lv-LV" b="1" dirty="0" smtClean="0">
                <a:effectLst>
                  <a:outerShdw blurRad="38100" dist="38100" dir="2700000" algn="tl">
                    <a:srgbClr val="000000">
                      <a:alpha val="43137"/>
                    </a:srgbClr>
                  </a:outerShdw>
                </a:effectLst>
              </a:rPr>
              <a:t>Solus </a:t>
            </a:r>
            <a:r>
              <a:rPr lang="lv-LV" b="1" dirty="0" err="1" smtClean="0">
                <a:effectLst>
                  <a:outerShdw blurRad="38100" dist="38100" dir="2700000" algn="tl">
                    <a:srgbClr val="000000">
                      <a:alpha val="43137"/>
                    </a:srgbClr>
                  </a:outerShdw>
                </a:effectLst>
              </a:rPr>
              <a:t>Christus</a:t>
            </a:r>
            <a:endParaRPr lang="lv-LV" b="1" dirty="0" smtClean="0">
              <a:effectLst>
                <a:outerShdw blurRad="38100" dist="38100" dir="2700000" algn="tl">
                  <a:srgbClr val="000000">
                    <a:alpha val="43137"/>
                  </a:srgbClr>
                </a:outerShdw>
              </a:effectLst>
            </a:endParaRPr>
          </a:p>
          <a:p>
            <a:pPr algn="ctr">
              <a:buNone/>
            </a:pPr>
            <a:r>
              <a:rPr lang="lv-LV" sz="4000" b="1" dirty="0" smtClean="0">
                <a:effectLst>
                  <a:outerShdw blurRad="38100" dist="38100" dir="2700000" algn="tl">
                    <a:srgbClr val="000000">
                      <a:alpha val="43137"/>
                    </a:srgbClr>
                  </a:outerShdw>
                </a:effectLst>
              </a:rPr>
              <a:t>+ Tikai Kristus +</a:t>
            </a:r>
            <a:endParaRPr lang="lv-LV" sz="4000" b="1" dirty="0" smtClean="0">
              <a:effectLst>
                <a:outerShdw blurRad="38100" dist="38100" dir="2700000" algn="tl">
                  <a:srgbClr val="000000">
                    <a:alpha val="43137"/>
                  </a:srgbClr>
                </a:outerShdw>
              </a:effectLst>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8194"/>
                                        </p:tgtEl>
                                        <p:attrNameLst>
                                          <p:attrName>style.visibility</p:attrName>
                                        </p:attrNameLst>
                                      </p:cBhvr>
                                      <p:to>
                                        <p:strVal val="visible"/>
                                      </p:to>
                                    </p:set>
                                    <p:anim calcmode="lin" valueType="num">
                                      <p:cBhvr additive="base">
                                        <p:cTn id="7" dur="500" fill="hold"/>
                                        <p:tgtEl>
                                          <p:spTgt spid="8194"/>
                                        </p:tgtEl>
                                        <p:attrNameLst>
                                          <p:attrName>ppt_x</p:attrName>
                                        </p:attrNameLst>
                                      </p:cBhvr>
                                      <p:tavLst>
                                        <p:tav tm="0">
                                          <p:val>
                                            <p:strVal val="#ppt_x"/>
                                          </p:val>
                                        </p:tav>
                                        <p:tav tm="100000">
                                          <p:val>
                                            <p:strVal val="#ppt_x"/>
                                          </p:val>
                                        </p:tav>
                                      </p:tavLst>
                                    </p:anim>
                                    <p:anim calcmode="lin" valueType="num">
                                      <p:cBhvr additive="base">
                                        <p:cTn id="8" dur="500" fill="hold"/>
                                        <p:tgtEl>
                                          <p:spTgt spid="819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8195">
                                            <p:txEl>
                                              <p:pRg st="0" end="0"/>
                                            </p:txEl>
                                          </p:spTgt>
                                        </p:tgtEl>
                                        <p:attrNameLst>
                                          <p:attrName>style.visibility</p:attrName>
                                        </p:attrNameLst>
                                      </p:cBhvr>
                                      <p:to>
                                        <p:strVal val="visible"/>
                                      </p:to>
                                    </p:set>
                                    <p:anim calcmode="lin" valueType="num">
                                      <p:cBhvr additive="base">
                                        <p:cTn id="12" dur="500" fill="hold"/>
                                        <p:tgtEl>
                                          <p:spTgt spid="8195">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8195">
                                            <p:txEl>
                                              <p:pRg st="0" end="0"/>
                                            </p:txEl>
                                          </p:spTgt>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8195">
                                            <p:txEl>
                                              <p:pRg st="1" end="1"/>
                                            </p:txEl>
                                          </p:spTgt>
                                        </p:tgtEl>
                                        <p:attrNameLst>
                                          <p:attrName>style.visibility</p:attrName>
                                        </p:attrNameLst>
                                      </p:cBhvr>
                                      <p:to>
                                        <p:strVal val="visible"/>
                                      </p:to>
                                    </p:set>
                                    <p:anim calcmode="lin" valueType="num">
                                      <p:cBhvr additive="base">
                                        <p:cTn id="16" dur="500" fill="hold"/>
                                        <p:tgtEl>
                                          <p:spTgt spid="8195">
                                            <p:txEl>
                                              <p:pRg st="1" end="1"/>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8195">
                                            <p:txEl>
                                              <p:pRg st="1" end="1"/>
                                            </p:txEl>
                                          </p:spTgt>
                                        </p:tgtEl>
                                        <p:attrNameLst>
                                          <p:attrName>ppt_y</p:attrName>
                                        </p:attrNameLst>
                                      </p:cBhvr>
                                      <p:tavLst>
                                        <p:tav tm="0">
                                          <p:val>
                                            <p:strVal val="1+#ppt_h/2"/>
                                          </p:val>
                                        </p:tav>
                                        <p:tav tm="100000">
                                          <p:val>
                                            <p:strVal val="#ppt_y"/>
                                          </p:val>
                                        </p:tav>
                                      </p:tavLst>
                                    </p:anim>
                                  </p:childTnLst>
                                </p:cTn>
                              </p:par>
                            </p:childTnLst>
                          </p:cTn>
                        </p:par>
                        <p:par>
                          <p:cTn id="18" fill="hold">
                            <p:stCondLst>
                              <p:cond delay="1000"/>
                            </p:stCondLst>
                            <p:childTnLst>
                              <p:par>
                                <p:cTn id="19" presetID="2" presetClass="entr" presetSubtype="4" fill="hold" grpId="0" nodeType="afterEffect">
                                  <p:stCondLst>
                                    <p:cond delay="0"/>
                                  </p:stCondLst>
                                  <p:childTnLst>
                                    <p:set>
                                      <p:cBhvr>
                                        <p:cTn id="20" dur="1" fill="hold">
                                          <p:stCondLst>
                                            <p:cond delay="0"/>
                                          </p:stCondLst>
                                        </p:cTn>
                                        <p:tgtEl>
                                          <p:spTgt spid="8195">
                                            <p:txEl>
                                              <p:pRg st="3" end="3"/>
                                            </p:txEl>
                                          </p:spTgt>
                                        </p:tgtEl>
                                        <p:attrNameLst>
                                          <p:attrName>style.visibility</p:attrName>
                                        </p:attrNameLst>
                                      </p:cBhvr>
                                      <p:to>
                                        <p:strVal val="visible"/>
                                      </p:to>
                                    </p:set>
                                    <p:anim calcmode="lin" valueType="num">
                                      <p:cBhvr additive="base">
                                        <p:cTn id="21" dur="500" fill="hold"/>
                                        <p:tgtEl>
                                          <p:spTgt spid="8195">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8195">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8195">
                                            <p:txEl>
                                              <p:pRg st="4" end="4"/>
                                            </p:txEl>
                                          </p:spTgt>
                                        </p:tgtEl>
                                        <p:attrNameLst>
                                          <p:attrName>style.visibility</p:attrName>
                                        </p:attrNameLst>
                                      </p:cBhvr>
                                      <p:to>
                                        <p:strVal val="visible"/>
                                      </p:to>
                                    </p:set>
                                    <p:anim calcmode="lin" valueType="num">
                                      <p:cBhvr additive="base">
                                        <p:cTn id="25" dur="500" fill="hold"/>
                                        <p:tgtEl>
                                          <p:spTgt spid="8195">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8195">
                                            <p:txEl>
                                              <p:pRg st="4" end="4"/>
                                            </p:txEl>
                                          </p:spTgt>
                                        </p:tgtEl>
                                        <p:attrNameLst>
                                          <p:attrName>ppt_y</p:attrName>
                                        </p:attrNameLst>
                                      </p:cBhvr>
                                      <p:tavLst>
                                        <p:tav tm="0">
                                          <p:val>
                                            <p:strVal val="1+#ppt_h/2"/>
                                          </p:val>
                                        </p:tav>
                                        <p:tav tm="100000">
                                          <p:val>
                                            <p:strVal val="#ppt_y"/>
                                          </p:val>
                                        </p:tav>
                                      </p:tavLst>
                                    </p:anim>
                                  </p:childTnLst>
                                </p:cTn>
                              </p:par>
                            </p:childTnLst>
                          </p:cTn>
                        </p:par>
                        <p:par>
                          <p:cTn id="27" fill="hold">
                            <p:stCondLst>
                              <p:cond delay="1500"/>
                            </p:stCondLst>
                            <p:childTnLst>
                              <p:par>
                                <p:cTn id="28" presetID="2" presetClass="entr" presetSubtype="4" fill="hold" grpId="0" nodeType="afterEffect">
                                  <p:stCondLst>
                                    <p:cond delay="0"/>
                                  </p:stCondLst>
                                  <p:childTnLst>
                                    <p:set>
                                      <p:cBhvr>
                                        <p:cTn id="29" dur="1" fill="hold">
                                          <p:stCondLst>
                                            <p:cond delay="0"/>
                                          </p:stCondLst>
                                        </p:cTn>
                                        <p:tgtEl>
                                          <p:spTgt spid="8195">
                                            <p:txEl>
                                              <p:pRg st="6" end="6"/>
                                            </p:txEl>
                                          </p:spTgt>
                                        </p:tgtEl>
                                        <p:attrNameLst>
                                          <p:attrName>style.visibility</p:attrName>
                                        </p:attrNameLst>
                                      </p:cBhvr>
                                      <p:to>
                                        <p:strVal val="visible"/>
                                      </p:to>
                                    </p:set>
                                    <p:anim calcmode="lin" valueType="num">
                                      <p:cBhvr additive="base">
                                        <p:cTn id="30" dur="500" fill="hold"/>
                                        <p:tgtEl>
                                          <p:spTgt spid="8195">
                                            <p:txEl>
                                              <p:pRg st="6" end="6"/>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8195">
                                            <p:txEl>
                                              <p:pRg st="6" end="6"/>
                                            </p:txEl>
                                          </p:spTgt>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8195">
                                            <p:txEl>
                                              <p:pRg st="7" end="7"/>
                                            </p:txEl>
                                          </p:spTgt>
                                        </p:tgtEl>
                                        <p:attrNameLst>
                                          <p:attrName>style.visibility</p:attrName>
                                        </p:attrNameLst>
                                      </p:cBhvr>
                                      <p:to>
                                        <p:strVal val="visible"/>
                                      </p:to>
                                    </p:set>
                                    <p:anim calcmode="lin" valueType="num">
                                      <p:cBhvr additive="base">
                                        <p:cTn id="34" dur="500" fill="hold"/>
                                        <p:tgtEl>
                                          <p:spTgt spid="8195">
                                            <p:txEl>
                                              <p:pRg st="7" end="7"/>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8195">
                                            <p:txEl>
                                              <p:pRg st="7" end="7"/>
                                            </p:txEl>
                                          </p:spTgt>
                                        </p:tgtEl>
                                        <p:attrNameLst>
                                          <p:attrName>ppt_y</p:attrName>
                                        </p:attrNameLst>
                                      </p:cBhvr>
                                      <p:tavLst>
                                        <p:tav tm="0">
                                          <p:val>
                                            <p:strVal val="1+#ppt_h/2"/>
                                          </p:val>
                                        </p:tav>
                                        <p:tav tm="100000">
                                          <p:val>
                                            <p:strVal val="#ppt_y"/>
                                          </p:val>
                                        </p:tav>
                                      </p:tavLst>
                                    </p:anim>
                                  </p:childTnLst>
                                </p:cTn>
                              </p:par>
                            </p:childTnLst>
                          </p:cTn>
                        </p:par>
                        <p:par>
                          <p:cTn id="36" fill="hold">
                            <p:stCondLst>
                              <p:cond delay="2000"/>
                            </p:stCondLst>
                            <p:childTnLst>
                              <p:par>
                                <p:cTn id="37" presetID="2" presetClass="entr" presetSubtype="4" fill="hold" grpId="0" nodeType="afterEffect">
                                  <p:stCondLst>
                                    <p:cond delay="0"/>
                                  </p:stCondLst>
                                  <p:childTnLst>
                                    <p:set>
                                      <p:cBhvr>
                                        <p:cTn id="38" dur="1" fill="hold">
                                          <p:stCondLst>
                                            <p:cond delay="0"/>
                                          </p:stCondLst>
                                        </p:cTn>
                                        <p:tgtEl>
                                          <p:spTgt spid="8195">
                                            <p:txEl>
                                              <p:pRg st="9" end="9"/>
                                            </p:txEl>
                                          </p:spTgt>
                                        </p:tgtEl>
                                        <p:attrNameLst>
                                          <p:attrName>style.visibility</p:attrName>
                                        </p:attrNameLst>
                                      </p:cBhvr>
                                      <p:to>
                                        <p:strVal val="visible"/>
                                      </p:to>
                                    </p:set>
                                    <p:anim calcmode="lin" valueType="num">
                                      <p:cBhvr additive="base">
                                        <p:cTn id="39" dur="500" fill="hold"/>
                                        <p:tgtEl>
                                          <p:spTgt spid="8195">
                                            <p:txEl>
                                              <p:pRg st="9" end="9"/>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8195">
                                            <p:txEl>
                                              <p:pRg st="9" end="9"/>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8195">
                                            <p:txEl>
                                              <p:pRg st="10" end="10"/>
                                            </p:txEl>
                                          </p:spTgt>
                                        </p:tgtEl>
                                        <p:attrNameLst>
                                          <p:attrName>style.visibility</p:attrName>
                                        </p:attrNameLst>
                                      </p:cBhvr>
                                      <p:to>
                                        <p:strVal val="visible"/>
                                      </p:to>
                                    </p:set>
                                    <p:anim calcmode="lin" valueType="num">
                                      <p:cBhvr additive="base">
                                        <p:cTn id="43" dur="500" fill="hold"/>
                                        <p:tgtEl>
                                          <p:spTgt spid="8195">
                                            <p:txEl>
                                              <p:pRg st="10" end="1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8195">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p:bldP spid="8195"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500063" y="142875"/>
            <a:ext cx="8229600" cy="763588"/>
          </a:xfrm>
        </p:spPr>
        <p:txBody>
          <a:bodyPr/>
          <a:lstStyle/>
          <a:p>
            <a:pPr eaLnBrk="1" hangingPunct="1"/>
            <a:r>
              <a:rPr lang="lv-LV" sz="4800" b="1" smtClean="0">
                <a:solidFill>
                  <a:schemeClr val="tx1"/>
                </a:solidFill>
              </a:rPr>
              <a:t>Vai te ir runa par naudu?</a:t>
            </a:r>
          </a:p>
        </p:txBody>
      </p:sp>
      <p:sp>
        <p:nvSpPr>
          <p:cNvPr id="8195" name="Rectangle 3"/>
          <p:cNvSpPr>
            <a:spLocks noGrp="1" noChangeArrowheads="1"/>
          </p:cNvSpPr>
          <p:nvPr>
            <p:ph type="body" idx="1"/>
          </p:nvPr>
        </p:nvSpPr>
        <p:spPr>
          <a:xfrm>
            <a:off x="0" y="1000125"/>
            <a:ext cx="8893175" cy="4525963"/>
          </a:xfrm>
        </p:spPr>
        <p:txBody>
          <a:bodyPr/>
          <a:lstStyle/>
          <a:p>
            <a:r>
              <a:rPr lang="lv-LV" sz="3600" smtClean="0"/>
              <a:t>Ja šī būtu līdzība par attieksmi pret naudu, tad jebkurš finansists pateiktu, ka Jēzus no finansēm nekā nesaprot.</a:t>
            </a:r>
          </a:p>
        </p:txBody>
      </p:sp>
      <p:pic>
        <p:nvPicPr>
          <p:cNvPr id="5" name="Picture 8" descr="http://cdn5.freedomoutpost.com/wp-content/uploads/2015/03/euros.jpg"/>
          <p:cNvPicPr>
            <a:picLocks noChangeAspect="1" noChangeArrowheads="1"/>
          </p:cNvPicPr>
          <p:nvPr/>
        </p:nvPicPr>
        <p:blipFill>
          <a:blip r:embed="rId2"/>
          <a:srcRect/>
          <a:stretch>
            <a:fillRect/>
          </a:stretch>
        </p:blipFill>
        <p:spPr bwMode="auto">
          <a:xfrm>
            <a:off x="785786" y="2928934"/>
            <a:ext cx="7143800" cy="356528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anim calcmode="lin" valueType="num">
                                      <p:cBhvr additive="base">
                                        <p:cTn id="7" dur="500" fill="hold"/>
                                        <p:tgtEl>
                                          <p:spTgt spid="819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5">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8194"/>
                                        </p:tgtEl>
                                        <p:attrNameLst>
                                          <p:attrName>style.visibility</p:attrName>
                                        </p:attrNameLst>
                                      </p:cBhvr>
                                      <p:to>
                                        <p:strVal val="visible"/>
                                      </p:to>
                                    </p:set>
                                    <p:anim calcmode="lin" valueType="num">
                                      <p:cBhvr additive="base">
                                        <p:cTn id="12" dur="500" fill="hold"/>
                                        <p:tgtEl>
                                          <p:spTgt spid="8194"/>
                                        </p:tgtEl>
                                        <p:attrNameLst>
                                          <p:attrName>ppt_x</p:attrName>
                                        </p:attrNameLst>
                                      </p:cBhvr>
                                      <p:tavLst>
                                        <p:tav tm="0">
                                          <p:val>
                                            <p:strVal val="#ppt_x"/>
                                          </p:val>
                                        </p:tav>
                                        <p:tav tm="100000">
                                          <p:val>
                                            <p:strVal val="#ppt_x"/>
                                          </p:val>
                                        </p:tav>
                                      </p:tavLst>
                                    </p:anim>
                                    <p:anim calcmode="lin" valueType="num">
                                      <p:cBhvr additive="base">
                                        <p:cTn id="13" dur="500" fill="hold"/>
                                        <p:tgtEl>
                                          <p:spTgt spid="8194"/>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p:bldP spid="8195"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3"/>
          <p:cNvSpPr>
            <a:spLocks noGrp="1" noChangeArrowheads="1"/>
          </p:cNvSpPr>
          <p:nvPr>
            <p:ph type="body" idx="1"/>
          </p:nvPr>
        </p:nvSpPr>
        <p:spPr>
          <a:xfrm>
            <a:off x="0" y="-26988"/>
            <a:ext cx="8750300" cy="4525963"/>
          </a:xfrm>
        </p:spPr>
        <p:txBody>
          <a:bodyPr/>
          <a:lstStyle/>
          <a:p>
            <a:pPr marL="0" indent="0" algn="just" eaLnBrk="1" hangingPunct="1">
              <a:spcBef>
                <a:spcPct val="0"/>
              </a:spcBef>
              <a:buFontTx/>
              <a:buNone/>
            </a:pPr>
            <a:r>
              <a:rPr lang="lv-LV" sz="2800" i="1" smtClean="0"/>
              <a:t>23 Tāpēc Debesu valstība ir līdzīga ķēniņam, kas ar saviem kalpiem gribēja norēķināties. 24 Un, kad viņš iesāka norēķinu, viņam pieveda parādnieku, kas tam bija parādā desmit tūkstošu talentu. 25 Bet, kad tas nespēja samaksāt, tad kungs pavēlēja to pārdot ar sievu un bērniem un visu, kas tam bija, un samaksāt.</a:t>
            </a:r>
            <a:endParaRPr lang="lv-LV" sz="2800" smtClean="0"/>
          </a:p>
        </p:txBody>
      </p:sp>
      <p:sp>
        <p:nvSpPr>
          <p:cNvPr id="4" name="Rectangle 2"/>
          <p:cNvSpPr>
            <a:spLocks noGrp="1" noChangeArrowheads="1"/>
          </p:cNvSpPr>
          <p:nvPr>
            <p:ph type="title"/>
          </p:nvPr>
        </p:nvSpPr>
        <p:spPr>
          <a:xfrm>
            <a:off x="0" y="2571750"/>
            <a:ext cx="4286250" cy="763588"/>
          </a:xfrm>
        </p:spPr>
        <p:txBody>
          <a:bodyPr/>
          <a:lstStyle/>
          <a:p>
            <a:pPr eaLnBrk="1" hangingPunct="1"/>
            <a:r>
              <a:rPr lang="lv-LV" sz="4800" b="1" smtClean="0">
                <a:solidFill>
                  <a:schemeClr val="tx1"/>
                </a:solidFill>
              </a:rPr>
              <a:t>10 000 talenti</a:t>
            </a:r>
          </a:p>
        </p:txBody>
      </p:sp>
      <p:sp>
        <p:nvSpPr>
          <p:cNvPr id="5" name="Rectangle 3"/>
          <p:cNvSpPr txBox="1">
            <a:spLocks noChangeArrowheads="1"/>
          </p:cNvSpPr>
          <p:nvPr/>
        </p:nvSpPr>
        <p:spPr bwMode="auto">
          <a:xfrm>
            <a:off x="4071938" y="4286250"/>
            <a:ext cx="642937" cy="1000125"/>
          </a:xfrm>
          <a:prstGeom prst="rect">
            <a:avLst/>
          </a:prstGeom>
          <a:noFill/>
          <a:ln w="9525">
            <a:noFill/>
            <a:miter lim="800000"/>
            <a:headEnd/>
            <a:tailEnd/>
          </a:ln>
        </p:spPr>
        <p:txBody>
          <a:bodyPr/>
          <a:lstStyle/>
          <a:p>
            <a:pPr marL="342900" indent="-342900" eaLnBrk="0" hangingPunct="0">
              <a:spcBef>
                <a:spcPct val="20000"/>
              </a:spcBef>
              <a:defRPr/>
            </a:pPr>
            <a:r>
              <a:rPr lang="lv-LV" sz="7000" b="1" kern="0">
                <a:latin typeface="+mn-lt"/>
              </a:rPr>
              <a:t>=</a:t>
            </a:r>
          </a:p>
        </p:txBody>
      </p:sp>
      <p:sp>
        <p:nvSpPr>
          <p:cNvPr id="6" name="Rectangle 2"/>
          <p:cNvSpPr txBox="1">
            <a:spLocks noChangeArrowheads="1"/>
          </p:cNvSpPr>
          <p:nvPr/>
        </p:nvSpPr>
        <p:spPr bwMode="auto">
          <a:xfrm>
            <a:off x="4214813" y="2571750"/>
            <a:ext cx="5143500" cy="763588"/>
          </a:xfrm>
          <a:prstGeom prst="rect">
            <a:avLst/>
          </a:prstGeom>
          <a:noFill/>
          <a:ln w="9525">
            <a:noFill/>
            <a:miter lim="800000"/>
            <a:headEnd/>
            <a:tailEnd/>
          </a:ln>
        </p:spPr>
        <p:txBody>
          <a:bodyPr anchor="ctr"/>
          <a:lstStyle/>
          <a:p>
            <a:pPr algn="ctr">
              <a:defRPr/>
            </a:pPr>
            <a:r>
              <a:rPr lang="lv-LV" sz="4800" b="1" kern="0" dirty="0">
                <a:latin typeface="+mj-lt"/>
                <a:ea typeface="+mj-ea"/>
                <a:cs typeface="+mj-cs"/>
              </a:rPr>
              <a:t>4 miljardi €</a:t>
            </a:r>
          </a:p>
        </p:txBody>
      </p:sp>
      <p:pic>
        <p:nvPicPr>
          <p:cNvPr id="7" name="Picture 3"/>
          <p:cNvPicPr>
            <a:picLocks noChangeAspect="1" noChangeArrowheads="1"/>
          </p:cNvPicPr>
          <p:nvPr/>
        </p:nvPicPr>
        <p:blipFill>
          <a:blip r:embed="rId2" cstate="print"/>
          <a:srcRect/>
          <a:stretch>
            <a:fillRect/>
          </a:stretch>
        </p:blipFill>
        <p:spPr bwMode="auto">
          <a:xfrm>
            <a:off x="357158" y="3357562"/>
            <a:ext cx="3408503" cy="328614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8" name="Picture 8" descr="http://cdn5.freedomoutpost.com/wp-content/uploads/2015/03/euros.jpg"/>
          <p:cNvPicPr>
            <a:picLocks noChangeAspect="1" noChangeArrowheads="1"/>
          </p:cNvPicPr>
          <p:nvPr/>
        </p:nvPicPr>
        <p:blipFill>
          <a:blip r:embed="rId3"/>
          <a:srcRect/>
          <a:stretch>
            <a:fillRect/>
          </a:stretch>
        </p:blipFill>
        <p:spPr bwMode="auto">
          <a:xfrm>
            <a:off x="4929190" y="3286124"/>
            <a:ext cx="3692906" cy="335097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9218">
                                            <p:txEl>
                                              <p:pRg st="0" end="0"/>
                                            </p:txEl>
                                          </p:spTgt>
                                        </p:tgtEl>
                                        <p:attrNameLst>
                                          <p:attrName>style.visibility</p:attrName>
                                        </p:attrNameLst>
                                      </p:cBhvr>
                                      <p:to>
                                        <p:strVal val="visible"/>
                                      </p:to>
                                    </p:set>
                                    <p:anim calcmode="lin" valueType="num">
                                      <p:cBhvr additive="base">
                                        <p:cTn id="7" dur="500" fill="hold"/>
                                        <p:tgtEl>
                                          <p:spTgt spid="921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218">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5">
                                            <p:txEl>
                                              <p:pRg st="0" end="0"/>
                                            </p:txEl>
                                          </p:spTgt>
                                        </p:tgtEl>
                                        <p:attrNameLst>
                                          <p:attrName>style.visibility</p:attrName>
                                        </p:attrNameLst>
                                      </p:cBhvr>
                                      <p:to>
                                        <p:strVal val="visible"/>
                                      </p:to>
                                    </p:set>
                                    <p:anim calcmode="lin" valueType="num">
                                      <p:cBhvr additive="base">
                                        <p:cTn id="22"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fill="hold"/>
                                        <p:tgtEl>
                                          <p:spTgt spid="6"/>
                                        </p:tgtEl>
                                        <p:attrNameLst>
                                          <p:attrName>ppt_x</p:attrName>
                                        </p:attrNameLst>
                                      </p:cBhvr>
                                      <p:tavLst>
                                        <p:tav tm="0">
                                          <p:val>
                                            <p:strVal val="#ppt_x"/>
                                          </p:val>
                                        </p:tav>
                                        <p:tav tm="100000">
                                          <p:val>
                                            <p:strVal val="#ppt_x"/>
                                          </p:val>
                                        </p:tav>
                                      </p:tavLst>
                                    </p:anim>
                                    <p:anim calcmode="lin" valueType="num">
                                      <p:cBhvr additive="base">
                                        <p:cTn id="28" dur="500" fill="hold"/>
                                        <p:tgtEl>
                                          <p:spTgt spid="6"/>
                                        </p:tgtEl>
                                        <p:attrNameLst>
                                          <p:attrName>ppt_y</p:attrName>
                                        </p:attrNameLst>
                                      </p:cBhvr>
                                      <p:tavLst>
                                        <p:tav tm="0">
                                          <p:val>
                                            <p:strVal val="1+#ppt_h/2"/>
                                          </p:val>
                                        </p:tav>
                                        <p:tav tm="100000">
                                          <p:val>
                                            <p:strVal val="#ppt_y"/>
                                          </p:val>
                                        </p:tav>
                                      </p:tavLst>
                                    </p:anim>
                                  </p:childTnLst>
                                </p:cTn>
                              </p:par>
                              <p:par>
                                <p:cTn id="29" presetID="10" presetClass="entr" presetSubtype="0" fill="hold" nodeType="with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build="p"/>
      <p:bldP spid="4" grpId="0" autoUpdateAnimBg="0"/>
      <p:bldP spid="5" grpId="0" build="p" autoUpdateAnimBg="0" advAuto="0"/>
      <p:bldP spid="6"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
          <p:cNvSpPr>
            <a:spLocks noGrp="1" noChangeArrowheads="1"/>
          </p:cNvSpPr>
          <p:nvPr>
            <p:ph type="body" idx="1"/>
          </p:nvPr>
        </p:nvSpPr>
        <p:spPr>
          <a:xfrm>
            <a:off x="-285784" y="0"/>
            <a:ext cx="9429784" cy="4525963"/>
          </a:xfrm>
        </p:spPr>
        <p:txBody>
          <a:bodyPr/>
          <a:lstStyle/>
          <a:p>
            <a:r>
              <a:rPr lang="lv-LV" sz="2800" i="1" dirty="0" smtClean="0"/>
              <a:t>26 Tad kalps krita pie zemes un viņu gauži lūdza, sacīdams: cieties ar mani, es tev visu nomaksāšu.</a:t>
            </a:r>
            <a:endParaRPr lang="lv-LV" sz="2800" dirty="0" smtClean="0"/>
          </a:p>
        </p:txBody>
      </p:sp>
      <p:pic>
        <p:nvPicPr>
          <p:cNvPr id="6149" name="Picture 5"/>
          <p:cNvPicPr>
            <a:picLocks noChangeAspect="1" noChangeArrowheads="1"/>
          </p:cNvPicPr>
          <p:nvPr/>
        </p:nvPicPr>
        <p:blipFill>
          <a:blip r:embed="rId2" cstate="print"/>
          <a:srcRect/>
          <a:stretch>
            <a:fillRect/>
          </a:stretch>
        </p:blipFill>
        <p:spPr bwMode="auto">
          <a:xfrm>
            <a:off x="4643438" y="1214422"/>
            <a:ext cx="4256124" cy="504350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3317" name="Rectangle 7"/>
          <p:cNvSpPr>
            <a:spLocks noChangeArrowheads="1"/>
          </p:cNvSpPr>
          <p:nvPr/>
        </p:nvSpPr>
        <p:spPr bwMode="auto">
          <a:xfrm>
            <a:off x="0" y="857250"/>
            <a:ext cx="4572000" cy="1384300"/>
          </a:xfrm>
          <a:prstGeom prst="rect">
            <a:avLst/>
          </a:prstGeom>
          <a:noFill/>
          <a:ln w="9525">
            <a:noFill/>
            <a:miter lim="800000"/>
            <a:headEnd/>
            <a:tailEnd/>
          </a:ln>
        </p:spPr>
        <p:txBody>
          <a:bodyPr>
            <a:spAutoFit/>
          </a:bodyPr>
          <a:lstStyle/>
          <a:p>
            <a:r>
              <a:rPr lang="lv-LV" sz="2800" i="1"/>
              <a:t>27 Tad kungam palika kalpa žēl, un viņš to palaida un parādu tam arī atlaida.</a:t>
            </a:r>
            <a:endParaRPr lang="lv-LV" sz="2000"/>
          </a:p>
        </p:txBody>
      </p:sp>
      <p:sp>
        <p:nvSpPr>
          <p:cNvPr id="7173" name="Rectangle 6"/>
          <p:cNvSpPr>
            <a:spLocks noChangeArrowheads="1"/>
          </p:cNvSpPr>
          <p:nvPr/>
        </p:nvSpPr>
        <p:spPr bwMode="auto">
          <a:xfrm>
            <a:off x="0" y="2286000"/>
            <a:ext cx="4572000" cy="4400550"/>
          </a:xfrm>
          <a:prstGeom prst="rect">
            <a:avLst/>
          </a:prstGeom>
          <a:noFill/>
          <a:ln w="9525">
            <a:noFill/>
            <a:miter lim="800000"/>
            <a:headEnd/>
            <a:tailEnd/>
          </a:ln>
        </p:spPr>
        <p:txBody>
          <a:bodyPr>
            <a:spAutoFit/>
          </a:bodyPr>
          <a:lstStyle/>
          <a:p>
            <a:pPr>
              <a:buFont typeface="Wingdings" pitchFamily="2" charset="2"/>
              <a:buChar char="§"/>
            </a:pPr>
            <a:r>
              <a:rPr lang="lv-LV" sz="2800" b="1"/>
              <a:t>Nav tāda cilvēka</a:t>
            </a:r>
            <a:r>
              <a:rPr lang="lv-LV" sz="2800"/>
              <a:t>, kam es būtu </a:t>
            </a:r>
            <a:r>
              <a:rPr lang="lv-LV" sz="2800" b="1"/>
              <a:t>tik daudz parādā</a:t>
            </a:r>
            <a:r>
              <a:rPr lang="lv-LV" sz="2800"/>
              <a:t>, kā </a:t>
            </a:r>
            <a:r>
              <a:rPr lang="lv-LV" sz="2800" b="1"/>
              <a:t>Dievam</a:t>
            </a:r>
            <a:r>
              <a:rPr lang="lv-LV" sz="2800"/>
              <a:t>.</a:t>
            </a:r>
          </a:p>
          <a:p>
            <a:pPr>
              <a:buFont typeface="Wingdings" pitchFamily="2" charset="2"/>
              <a:buChar char="§"/>
            </a:pPr>
            <a:r>
              <a:rPr lang="lv-LV" sz="2800" b="1"/>
              <a:t>Lielais parāds </a:t>
            </a:r>
            <a:r>
              <a:rPr lang="lv-LV" sz="2800"/>
              <a:t>norāda uz mūsu lielo </a:t>
            </a:r>
            <a:r>
              <a:rPr lang="lv-LV" sz="2800" b="1"/>
              <a:t>grēku daudzumu</a:t>
            </a:r>
            <a:r>
              <a:rPr lang="lv-LV" sz="2800"/>
              <a:t>.</a:t>
            </a:r>
          </a:p>
          <a:p>
            <a:pPr>
              <a:buFont typeface="Wingdings" pitchFamily="2" charset="2"/>
              <a:buChar char="§"/>
            </a:pPr>
            <a:r>
              <a:rPr lang="lv-LV" sz="2800"/>
              <a:t>Izdarītos grēkus mēs </a:t>
            </a:r>
            <a:r>
              <a:rPr lang="lv-LV" sz="2800" b="1"/>
              <a:t>Dievam nevaram </a:t>
            </a:r>
          </a:p>
          <a:p>
            <a:r>
              <a:rPr lang="lv-LV" sz="2800" b="1"/>
              <a:t>atmaksāt</a:t>
            </a:r>
            <a:r>
              <a:rPr lang="lv-LV" sz="2800"/>
              <a:t> un tāpēc mēs </a:t>
            </a:r>
            <a:r>
              <a:rPr lang="lv-LV" sz="2800" b="1"/>
              <a:t>lūdzam pēc piedošanas</a:t>
            </a:r>
            <a:r>
              <a:rPr lang="lv-LV" sz="2800"/>
              <a:t>.</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3314">
                                            <p:txEl>
                                              <p:pRg st="0" end="0"/>
                                            </p:txEl>
                                          </p:spTgt>
                                        </p:tgtEl>
                                        <p:attrNameLst>
                                          <p:attrName>style.visibility</p:attrName>
                                        </p:attrNameLst>
                                      </p:cBhvr>
                                      <p:to>
                                        <p:strVal val="visible"/>
                                      </p:to>
                                    </p:set>
                                    <p:anim calcmode="lin" valueType="num">
                                      <p:cBhvr additive="base">
                                        <p:cTn id="7" dur="500" fill="hold"/>
                                        <p:tgtEl>
                                          <p:spTgt spid="1331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3314">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3317"/>
                                        </p:tgtEl>
                                        <p:attrNameLst>
                                          <p:attrName>style.visibility</p:attrName>
                                        </p:attrNameLst>
                                      </p:cBhvr>
                                      <p:to>
                                        <p:strVal val="visible"/>
                                      </p:to>
                                    </p:set>
                                    <p:anim calcmode="lin" valueType="num">
                                      <p:cBhvr additive="base">
                                        <p:cTn id="12" dur="500" fill="hold"/>
                                        <p:tgtEl>
                                          <p:spTgt spid="13317"/>
                                        </p:tgtEl>
                                        <p:attrNameLst>
                                          <p:attrName>ppt_x</p:attrName>
                                        </p:attrNameLst>
                                      </p:cBhvr>
                                      <p:tavLst>
                                        <p:tav tm="0">
                                          <p:val>
                                            <p:strVal val="#ppt_x"/>
                                          </p:val>
                                        </p:tav>
                                        <p:tav tm="100000">
                                          <p:val>
                                            <p:strVal val="#ppt_x"/>
                                          </p:val>
                                        </p:tav>
                                      </p:tavLst>
                                    </p:anim>
                                    <p:anim calcmode="lin" valueType="num">
                                      <p:cBhvr additive="base">
                                        <p:cTn id="13" dur="500" fill="hold"/>
                                        <p:tgtEl>
                                          <p:spTgt spid="13317"/>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6149"/>
                                        </p:tgtEl>
                                        <p:attrNameLst>
                                          <p:attrName>style.visibility</p:attrName>
                                        </p:attrNameLst>
                                      </p:cBhvr>
                                      <p:to>
                                        <p:strVal val="visible"/>
                                      </p:to>
                                    </p:set>
                                    <p:anim calcmode="lin" valueType="num">
                                      <p:cBhvr additive="base">
                                        <p:cTn id="17" dur="500" fill="hold"/>
                                        <p:tgtEl>
                                          <p:spTgt spid="6149"/>
                                        </p:tgtEl>
                                        <p:attrNameLst>
                                          <p:attrName>ppt_x</p:attrName>
                                        </p:attrNameLst>
                                      </p:cBhvr>
                                      <p:tavLst>
                                        <p:tav tm="0">
                                          <p:val>
                                            <p:strVal val="#ppt_x"/>
                                          </p:val>
                                        </p:tav>
                                        <p:tav tm="100000">
                                          <p:val>
                                            <p:strVal val="#ppt_x"/>
                                          </p:val>
                                        </p:tav>
                                      </p:tavLst>
                                    </p:anim>
                                    <p:anim calcmode="lin" valueType="num">
                                      <p:cBhvr additive="base">
                                        <p:cTn id="18" dur="500" fill="hold"/>
                                        <p:tgtEl>
                                          <p:spTgt spid="6149"/>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173">
                                            <p:txEl>
                                              <p:pRg st="0" end="0"/>
                                            </p:txEl>
                                          </p:spTgt>
                                        </p:tgtEl>
                                        <p:attrNameLst>
                                          <p:attrName>style.visibility</p:attrName>
                                        </p:attrNameLst>
                                      </p:cBhvr>
                                      <p:to>
                                        <p:strVal val="visible"/>
                                      </p:to>
                                    </p:set>
                                    <p:anim calcmode="lin" valueType="num">
                                      <p:cBhvr additive="base">
                                        <p:cTn id="22" dur="500" fill="hold"/>
                                        <p:tgtEl>
                                          <p:spTgt spid="7173">
                                            <p:txEl>
                                              <p:pRg st="0" end="0"/>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7173">
                                            <p:txEl>
                                              <p:pRg st="0" end="0"/>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7173">
                                            <p:txEl>
                                              <p:pRg st="1" end="1"/>
                                            </p:txEl>
                                          </p:spTgt>
                                        </p:tgtEl>
                                        <p:attrNameLst>
                                          <p:attrName>style.visibility</p:attrName>
                                        </p:attrNameLst>
                                      </p:cBhvr>
                                      <p:to>
                                        <p:strVal val="visible"/>
                                      </p:to>
                                    </p:set>
                                    <p:anim calcmode="lin" valueType="num">
                                      <p:cBhvr additive="base">
                                        <p:cTn id="27" dur="500" fill="hold"/>
                                        <p:tgtEl>
                                          <p:spTgt spid="7173">
                                            <p:txEl>
                                              <p:pRg st="1" end="1"/>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173">
                                            <p:txEl>
                                              <p:pRg st="1" end="1"/>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7173">
                                            <p:txEl>
                                              <p:pRg st="2" end="2"/>
                                            </p:txEl>
                                          </p:spTgt>
                                        </p:tgtEl>
                                        <p:attrNameLst>
                                          <p:attrName>style.visibility</p:attrName>
                                        </p:attrNameLst>
                                      </p:cBhvr>
                                      <p:to>
                                        <p:strVal val="visible"/>
                                      </p:to>
                                    </p:set>
                                    <p:anim calcmode="lin" valueType="num">
                                      <p:cBhvr additive="base">
                                        <p:cTn id="32" dur="500" fill="hold"/>
                                        <p:tgtEl>
                                          <p:spTgt spid="7173">
                                            <p:txEl>
                                              <p:pRg st="2" end="2"/>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7173">
                                            <p:txEl>
                                              <p:pRg st="2" end="2"/>
                                            </p:txEl>
                                          </p:spTgt>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nodeType="afterEffect">
                                  <p:stCondLst>
                                    <p:cond delay="0"/>
                                  </p:stCondLst>
                                  <p:childTnLst>
                                    <p:set>
                                      <p:cBhvr>
                                        <p:cTn id="36" dur="1" fill="hold">
                                          <p:stCondLst>
                                            <p:cond delay="0"/>
                                          </p:stCondLst>
                                        </p:cTn>
                                        <p:tgtEl>
                                          <p:spTgt spid="7173">
                                            <p:txEl>
                                              <p:pRg st="3" end="3"/>
                                            </p:txEl>
                                          </p:spTgt>
                                        </p:tgtEl>
                                        <p:attrNameLst>
                                          <p:attrName>style.visibility</p:attrName>
                                        </p:attrNameLst>
                                      </p:cBhvr>
                                      <p:to>
                                        <p:strVal val="visible"/>
                                      </p:to>
                                    </p:set>
                                    <p:anim calcmode="lin" valueType="num">
                                      <p:cBhvr additive="base">
                                        <p:cTn id="37" dur="500" fill="hold"/>
                                        <p:tgtEl>
                                          <p:spTgt spid="7173">
                                            <p:txEl>
                                              <p:pRg st="3" end="3"/>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717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build="p"/>
      <p:bldP spid="1331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idx="4294967295"/>
          </p:nvPr>
        </p:nvSpPr>
        <p:spPr>
          <a:xfrm>
            <a:off x="468313" y="450850"/>
            <a:ext cx="8229600" cy="692150"/>
          </a:xfrm>
        </p:spPr>
        <p:txBody>
          <a:bodyPr/>
          <a:lstStyle/>
          <a:p>
            <a:pPr eaLnBrk="1" hangingPunct="1"/>
            <a:r>
              <a:rPr lang="lv-LV" sz="2800" b="1" smtClean="0"/>
              <a:t>Mūsu Tēvs debesīs lūgšanā mēs lūdzam:</a:t>
            </a:r>
            <a:r>
              <a:rPr lang="lv-LV" sz="3400" b="1" smtClean="0"/>
              <a:t/>
            </a:r>
            <a:br>
              <a:rPr lang="lv-LV" sz="3400" b="1" smtClean="0"/>
            </a:br>
            <a:r>
              <a:rPr lang="lv-LV" sz="3400" b="1" smtClean="0"/>
              <a:t>Un piedod mums mūsu parādus, kā arī mēs piedodam saviem parādniekiem</a:t>
            </a:r>
            <a:r>
              <a:rPr lang="lv-LV" smtClean="0"/>
              <a:t> </a:t>
            </a:r>
          </a:p>
        </p:txBody>
      </p:sp>
      <p:sp>
        <p:nvSpPr>
          <p:cNvPr id="6" name="Rectangle 5"/>
          <p:cNvSpPr>
            <a:spLocks noChangeArrowheads="1"/>
          </p:cNvSpPr>
          <p:nvPr/>
        </p:nvSpPr>
        <p:spPr bwMode="auto">
          <a:xfrm>
            <a:off x="0" y="1687513"/>
            <a:ext cx="5643563" cy="4832350"/>
          </a:xfrm>
          <a:prstGeom prst="rect">
            <a:avLst/>
          </a:prstGeom>
          <a:noFill/>
          <a:ln w="9525">
            <a:noFill/>
            <a:miter lim="800000"/>
            <a:headEnd/>
            <a:tailEnd/>
          </a:ln>
        </p:spPr>
        <p:txBody>
          <a:bodyPr>
            <a:spAutoFit/>
          </a:bodyPr>
          <a:lstStyle/>
          <a:p>
            <a:pPr>
              <a:buFont typeface="Wingdings" pitchFamily="2" charset="2"/>
              <a:buChar char="§"/>
            </a:pPr>
            <a:r>
              <a:rPr lang="lv-LV" sz="2800"/>
              <a:t>Šeit </a:t>
            </a:r>
            <a:r>
              <a:rPr lang="lv-LV" sz="2800" b="1"/>
              <a:t>grēki</a:t>
            </a:r>
            <a:r>
              <a:rPr lang="lv-LV" sz="2800"/>
              <a:t> tiek </a:t>
            </a:r>
            <a:r>
              <a:rPr lang="lv-LV" sz="2800" b="1"/>
              <a:t>saukti</a:t>
            </a:r>
            <a:r>
              <a:rPr lang="lv-LV" sz="2800"/>
              <a:t> par </a:t>
            </a:r>
            <a:r>
              <a:rPr lang="lv-LV" sz="2800" b="1"/>
              <a:t>parādiem</a:t>
            </a:r>
            <a:r>
              <a:rPr lang="lv-LV" sz="2800"/>
              <a:t>.</a:t>
            </a:r>
          </a:p>
          <a:p>
            <a:pPr>
              <a:buFont typeface="Wingdings" pitchFamily="2" charset="2"/>
              <a:buChar char="§"/>
            </a:pPr>
            <a:r>
              <a:rPr lang="lv-LV" sz="2800"/>
              <a:t>Grēks nav </a:t>
            </a:r>
            <a:r>
              <a:rPr lang="lv-LV" sz="2800" b="1"/>
              <a:t>nekaitīga lieta!</a:t>
            </a:r>
            <a:r>
              <a:rPr lang="lv-LV" sz="2800"/>
              <a:t> </a:t>
            </a:r>
          </a:p>
          <a:p>
            <a:pPr>
              <a:buFont typeface="Wingdings" pitchFamily="2" charset="2"/>
              <a:buChar char="§"/>
            </a:pPr>
            <a:r>
              <a:rPr lang="lv-LV" sz="2800"/>
              <a:t>Grēks vienmēr ir </a:t>
            </a:r>
            <a:r>
              <a:rPr lang="lv-LV" sz="2800" b="1"/>
              <a:t>kaitējums kādam!</a:t>
            </a:r>
          </a:p>
          <a:p>
            <a:pPr>
              <a:buFont typeface="Wingdings" pitchFamily="2" charset="2"/>
              <a:buChar char="§"/>
            </a:pPr>
            <a:r>
              <a:rPr lang="lv-LV" sz="2800" b="1"/>
              <a:t>Laiks</a:t>
            </a:r>
            <a:r>
              <a:rPr lang="lv-LV" sz="2800"/>
              <a:t>, ko varēja veltīt citām lietām, tika </a:t>
            </a:r>
            <a:r>
              <a:rPr lang="lv-LV" sz="2800" b="1"/>
              <a:t>veltītas grēkam</a:t>
            </a:r>
            <a:r>
              <a:rPr lang="lv-LV" sz="2800"/>
              <a:t>, tā krājot </a:t>
            </a:r>
            <a:r>
              <a:rPr lang="lv-LV" sz="2800" b="1"/>
              <a:t>parādu Dieva priekšā</a:t>
            </a:r>
            <a:r>
              <a:rPr lang="lv-LV" sz="2800"/>
              <a:t>.</a:t>
            </a:r>
          </a:p>
          <a:p>
            <a:pPr>
              <a:buFont typeface="Wingdings" pitchFamily="2" charset="2"/>
              <a:buChar char="§"/>
            </a:pPr>
            <a:r>
              <a:rPr lang="lv-LV" sz="2800" b="1"/>
              <a:t>Dievam </a:t>
            </a:r>
            <a:r>
              <a:rPr lang="lv-LV" sz="2800"/>
              <a:t>mēs esam </a:t>
            </a:r>
            <a:r>
              <a:rPr lang="lv-LV" sz="2800" b="1"/>
              <a:t>parādā</a:t>
            </a:r>
            <a:r>
              <a:rPr lang="lv-LV" sz="2800"/>
              <a:t> ar visu savu</a:t>
            </a:r>
            <a:r>
              <a:rPr lang="lv-LV" sz="2800" b="1"/>
              <a:t> bezdievīgo dzīvi</a:t>
            </a:r>
            <a:r>
              <a:rPr lang="lv-LV" sz="2800"/>
              <a:t>.</a:t>
            </a:r>
          </a:p>
          <a:p>
            <a:pPr>
              <a:buFont typeface="Wingdings" pitchFamily="2" charset="2"/>
              <a:buChar char="§"/>
            </a:pPr>
            <a:endParaRPr lang="lv-LV" sz="2800"/>
          </a:p>
        </p:txBody>
      </p:sp>
      <p:sp>
        <p:nvSpPr>
          <p:cNvPr id="5124" name="Slide Number Placeholder 6"/>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92D736C3-BBA9-46D1-9AA7-9008765E63B0}" type="slidenum">
              <a:rPr lang="lv-LV" sz="1400"/>
              <a:pPr algn="r"/>
              <a:t>7</a:t>
            </a:fld>
            <a:endParaRPr lang="lv-LV" sz="1400"/>
          </a:p>
        </p:txBody>
      </p:sp>
      <p:pic>
        <p:nvPicPr>
          <p:cNvPr id="7" name="Picture 5"/>
          <p:cNvPicPr>
            <a:picLocks noChangeAspect="1" noChangeArrowheads="1"/>
          </p:cNvPicPr>
          <p:nvPr/>
        </p:nvPicPr>
        <p:blipFill>
          <a:blip r:embed="rId2" cstate="print"/>
          <a:srcRect/>
          <a:stretch>
            <a:fillRect/>
          </a:stretch>
        </p:blipFill>
        <p:spPr bwMode="auto">
          <a:xfrm>
            <a:off x="5072066" y="1785926"/>
            <a:ext cx="4071934" cy="44789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par>
                          <p:cTn id="13" fill="hold" nodeType="afterGroup">
                            <p:stCondLst>
                              <p:cond delay="500"/>
                            </p:stCondLst>
                            <p:childTnLst>
                              <p:par>
                                <p:cTn id="14" presetID="2" presetClass="entr" presetSubtype="4" fill="hold" nodeType="afterEffect">
                                  <p:stCondLst>
                                    <p:cond delay="0"/>
                                  </p:stCondLst>
                                  <p:childTnLst>
                                    <p:set>
                                      <p:cBhvr>
                                        <p:cTn id="15" dur="1" fill="hold">
                                          <p:stCondLst>
                                            <p:cond delay="0"/>
                                          </p:stCondLst>
                                        </p:cTn>
                                        <p:tgtEl>
                                          <p:spTgt spid="6">
                                            <p:txEl>
                                              <p:pRg st="0" end="0"/>
                                            </p:txEl>
                                          </p:spTgt>
                                        </p:tgtEl>
                                        <p:attrNameLst>
                                          <p:attrName>style.visibility</p:attrName>
                                        </p:attrNameLst>
                                      </p:cBhvr>
                                      <p:to>
                                        <p:strVal val="visible"/>
                                      </p:to>
                                    </p:set>
                                    <p:anim calcmode="lin" valueType="num">
                                      <p:cBhvr additive="base">
                                        <p:cTn id="16"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8" fill="hold" nodeType="afterGroup">
                            <p:stCondLst>
                              <p:cond delay="1000"/>
                            </p:stCondLst>
                            <p:childTnLst>
                              <p:par>
                                <p:cTn id="19" presetID="2" presetClass="entr" presetSubtype="4" fill="hold" nodeType="after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 calcmode="lin" valueType="num">
                                      <p:cBhvr additive="base">
                                        <p:cTn id="21"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23" fill="hold" nodeType="afterGroup">
                            <p:stCondLst>
                              <p:cond delay="1500"/>
                            </p:stCondLst>
                            <p:childTnLst>
                              <p:par>
                                <p:cTn id="24" presetID="2" presetClass="entr" presetSubtype="4" fill="hold" nodeType="afterEffect">
                                  <p:stCondLst>
                                    <p:cond delay="0"/>
                                  </p:stCondLst>
                                  <p:childTnLst>
                                    <p:set>
                                      <p:cBhvr>
                                        <p:cTn id="25" dur="1" fill="hold">
                                          <p:stCondLst>
                                            <p:cond delay="0"/>
                                          </p:stCondLst>
                                        </p:cTn>
                                        <p:tgtEl>
                                          <p:spTgt spid="6">
                                            <p:txEl>
                                              <p:pRg st="2" end="2"/>
                                            </p:txEl>
                                          </p:spTgt>
                                        </p:tgtEl>
                                        <p:attrNameLst>
                                          <p:attrName>style.visibility</p:attrName>
                                        </p:attrNameLst>
                                      </p:cBhvr>
                                      <p:to>
                                        <p:strVal val="visible"/>
                                      </p:to>
                                    </p:set>
                                    <p:anim calcmode="lin" valueType="num">
                                      <p:cBhvr additive="base">
                                        <p:cTn id="26"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par>
                          <p:cTn id="28" fill="hold">
                            <p:stCondLst>
                              <p:cond delay="2000"/>
                            </p:stCondLst>
                            <p:childTnLst>
                              <p:par>
                                <p:cTn id="29" presetID="2" presetClass="entr" presetSubtype="4" fill="hold" nodeType="afterEffect">
                                  <p:stCondLst>
                                    <p:cond delay="0"/>
                                  </p:stCondLst>
                                  <p:childTnLst>
                                    <p:set>
                                      <p:cBhvr>
                                        <p:cTn id="30" dur="1" fill="hold">
                                          <p:stCondLst>
                                            <p:cond delay="0"/>
                                          </p:stCondLst>
                                        </p:cTn>
                                        <p:tgtEl>
                                          <p:spTgt spid="6">
                                            <p:txEl>
                                              <p:pRg st="3" end="3"/>
                                            </p:txEl>
                                          </p:spTgt>
                                        </p:tgtEl>
                                        <p:attrNameLst>
                                          <p:attrName>style.visibility</p:attrName>
                                        </p:attrNameLst>
                                      </p:cBhvr>
                                      <p:to>
                                        <p:strVal val="visible"/>
                                      </p:to>
                                    </p:set>
                                    <p:anim calcmode="lin" valueType="num">
                                      <p:cBhvr additive="base">
                                        <p:cTn id="31"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par>
                          <p:cTn id="33" fill="hold">
                            <p:stCondLst>
                              <p:cond delay="2500"/>
                            </p:stCondLst>
                            <p:childTnLst>
                              <p:par>
                                <p:cTn id="34" presetID="2" presetClass="entr" presetSubtype="4" fill="hold" nodeType="afterEffect">
                                  <p:stCondLst>
                                    <p:cond delay="0"/>
                                  </p:stCondLst>
                                  <p:childTnLst>
                                    <p:set>
                                      <p:cBhvr>
                                        <p:cTn id="35" dur="1" fill="hold">
                                          <p:stCondLst>
                                            <p:cond delay="0"/>
                                          </p:stCondLst>
                                        </p:cTn>
                                        <p:tgtEl>
                                          <p:spTgt spid="6">
                                            <p:txEl>
                                              <p:pRg st="4" end="4"/>
                                            </p:txEl>
                                          </p:spTgt>
                                        </p:tgtEl>
                                        <p:attrNameLst>
                                          <p:attrName>style.visibility</p:attrName>
                                        </p:attrNameLst>
                                      </p:cBhvr>
                                      <p:to>
                                        <p:strVal val="visible"/>
                                      </p:to>
                                    </p:set>
                                    <p:anim calcmode="lin" valueType="num">
                                      <p:cBhvr additive="base">
                                        <p:cTn id="36"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3"/>
          <p:cNvSpPr>
            <a:spLocks noGrp="1" noChangeArrowheads="1"/>
          </p:cNvSpPr>
          <p:nvPr>
            <p:ph type="body" idx="1"/>
          </p:nvPr>
        </p:nvSpPr>
        <p:spPr>
          <a:xfrm>
            <a:off x="-357188" y="0"/>
            <a:ext cx="9501188" cy="4525963"/>
          </a:xfrm>
        </p:spPr>
        <p:txBody>
          <a:bodyPr/>
          <a:lstStyle/>
          <a:p>
            <a:pPr algn="just"/>
            <a:r>
              <a:rPr lang="lv-LV" sz="2800" i="1" smtClean="0"/>
              <a:t>28 Bet šis pats kalps, izgājis ārā, sastapa vienu no saviem darba biedriem, kas tam bija simts denāriju parādā; viņš to satvēra, žņaudza un sacīja: maksā, ko esi parādā! </a:t>
            </a:r>
            <a:endParaRPr lang="lv-LV" sz="2800" smtClean="0"/>
          </a:p>
        </p:txBody>
      </p:sp>
      <p:sp>
        <p:nvSpPr>
          <p:cNvPr id="6" name="Rectangle 3"/>
          <p:cNvSpPr txBox="1">
            <a:spLocks noChangeArrowheads="1"/>
          </p:cNvSpPr>
          <p:nvPr/>
        </p:nvSpPr>
        <p:spPr bwMode="auto">
          <a:xfrm>
            <a:off x="0" y="1857375"/>
            <a:ext cx="8929688" cy="4525963"/>
          </a:xfrm>
          <a:prstGeom prst="rect">
            <a:avLst/>
          </a:prstGeom>
          <a:noFill/>
          <a:ln w="9525">
            <a:noFill/>
            <a:miter lim="800000"/>
            <a:headEnd/>
            <a:tailEnd/>
          </a:ln>
        </p:spPr>
        <p:txBody>
          <a:bodyPr/>
          <a:lstStyle/>
          <a:p>
            <a:pPr marL="342900" indent="-342900" algn="just">
              <a:lnSpc>
                <a:spcPct val="90000"/>
              </a:lnSpc>
              <a:spcBef>
                <a:spcPct val="20000"/>
              </a:spcBef>
              <a:buFontTx/>
              <a:buChar char="•"/>
            </a:pPr>
            <a:r>
              <a:rPr lang="lv-LV" sz="2800" b="1"/>
              <a:t>1 denārijs </a:t>
            </a:r>
            <a:r>
              <a:rPr lang="lv-LV" sz="2800"/>
              <a:t>ir vienas </a:t>
            </a:r>
            <a:r>
              <a:rPr lang="lv-LV" sz="2800" b="1"/>
              <a:t>dienas alga</a:t>
            </a:r>
          </a:p>
          <a:p>
            <a:pPr marL="342900" indent="-342900" algn="just">
              <a:lnSpc>
                <a:spcPct val="90000"/>
              </a:lnSpc>
              <a:spcBef>
                <a:spcPct val="20000"/>
              </a:spcBef>
              <a:buFontTx/>
              <a:buChar char="•"/>
            </a:pPr>
            <a:r>
              <a:rPr lang="lv-LV" sz="2800" b="1"/>
              <a:t>100 denārīji </a:t>
            </a:r>
            <a:r>
              <a:rPr lang="lv-LV" sz="2800"/>
              <a:t>varētu būt ap </a:t>
            </a:r>
            <a:r>
              <a:rPr lang="lv-LV" sz="2800" b="1"/>
              <a:t>1500 €</a:t>
            </a:r>
            <a:endParaRPr lang="lv-LV" sz="2800"/>
          </a:p>
          <a:p>
            <a:pPr marL="342900" indent="-342900" algn="just">
              <a:lnSpc>
                <a:spcPct val="90000"/>
              </a:lnSpc>
              <a:spcBef>
                <a:spcPct val="20000"/>
              </a:spcBef>
              <a:buFontTx/>
              <a:buChar char="•"/>
            </a:pPr>
            <a:r>
              <a:rPr lang="lv-LV" sz="2800"/>
              <a:t>Kas gan ir </a:t>
            </a:r>
            <a:r>
              <a:rPr lang="lv-LV" sz="2800" b="1"/>
              <a:t>100 denāriji </a:t>
            </a:r>
            <a:r>
              <a:rPr lang="lv-LV" sz="2800"/>
              <a:t>iepretim </a:t>
            </a:r>
            <a:r>
              <a:rPr lang="lv-LV" sz="2800" b="1"/>
              <a:t>10000 talentiem</a:t>
            </a:r>
            <a:r>
              <a:rPr lang="lv-LV" sz="2800"/>
              <a:t>?</a:t>
            </a:r>
          </a:p>
          <a:p>
            <a:pPr marL="342900" indent="-342900" algn="just">
              <a:lnSpc>
                <a:spcPct val="90000"/>
              </a:lnSpc>
              <a:spcBef>
                <a:spcPct val="20000"/>
              </a:spcBef>
              <a:buFontTx/>
              <a:buChar char="•"/>
            </a:pPr>
            <a:r>
              <a:rPr lang="lv-LV" sz="2800"/>
              <a:t>Kas gan ir </a:t>
            </a:r>
            <a:r>
              <a:rPr lang="lv-LV" sz="2800" b="1"/>
              <a:t>1500 € pret 4 miljardi €</a:t>
            </a:r>
            <a:r>
              <a:rPr lang="lv-LV" sz="2800"/>
              <a:t>?</a:t>
            </a:r>
          </a:p>
          <a:p>
            <a:pPr marL="342900" indent="-342900" algn="just">
              <a:lnSpc>
                <a:spcPct val="90000"/>
              </a:lnSpc>
              <a:spcBef>
                <a:spcPct val="20000"/>
              </a:spcBef>
              <a:buFontTx/>
              <a:buChar char="•"/>
            </a:pPr>
            <a:r>
              <a:rPr lang="lv-LV" sz="2800"/>
              <a:t>Cik milzīga </a:t>
            </a:r>
            <a:r>
              <a:rPr lang="lv-LV" sz="2800" b="1"/>
              <a:t>Dieva žēlastība </a:t>
            </a:r>
            <a:r>
              <a:rPr lang="lv-LV" sz="2800"/>
              <a:t>arī mūsu nepateicībā!</a:t>
            </a:r>
          </a:p>
        </p:txBody>
      </p:sp>
      <p:pic>
        <p:nvPicPr>
          <p:cNvPr id="9" name="Picture 4"/>
          <p:cNvPicPr>
            <a:picLocks noChangeAspect="1" noChangeArrowheads="1"/>
          </p:cNvPicPr>
          <p:nvPr/>
        </p:nvPicPr>
        <p:blipFill>
          <a:blip r:embed="rId2" cstate="print"/>
          <a:srcRect/>
          <a:stretch>
            <a:fillRect/>
          </a:stretch>
        </p:blipFill>
        <p:spPr bwMode="auto">
          <a:xfrm>
            <a:off x="1428728" y="4214818"/>
            <a:ext cx="5610247" cy="2643182"/>
          </a:xfrm>
          <a:prstGeom prst="rect">
            <a:avLst/>
          </a:prstGeom>
          <a:ln>
            <a:noFill/>
          </a:ln>
          <a:effectLst>
            <a:softEdge rad="112500"/>
          </a:effectLst>
        </p:spPr>
      </p:pic>
      <p:pic>
        <p:nvPicPr>
          <p:cNvPr id="11" name="Picture 2"/>
          <p:cNvPicPr>
            <a:picLocks noChangeAspect="1" noChangeArrowheads="1"/>
          </p:cNvPicPr>
          <p:nvPr/>
        </p:nvPicPr>
        <p:blipFill>
          <a:blip r:embed="rId3" cstate="print"/>
          <a:srcRect/>
          <a:stretch>
            <a:fillRect/>
          </a:stretch>
        </p:blipFill>
        <p:spPr bwMode="auto">
          <a:xfrm>
            <a:off x="6286512" y="1428736"/>
            <a:ext cx="1143000" cy="1071546"/>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5362">
                                            <p:txEl>
                                              <p:pRg st="0" end="0"/>
                                            </p:txEl>
                                          </p:spTgt>
                                        </p:tgtEl>
                                        <p:attrNameLst>
                                          <p:attrName>style.visibility</p:attrName>
                                        </p:attrNameLst>
                                      </p:cBhvr>
                                      <p:to>
                                        <p:strVal val="visible"/>
                                      </p:to>
                                    </p:set>
                                    <p:anim calcmode="lin" valueType="num">
                                      <p:cBhvr additive="base">
                                        <p:cTn id="7" dur="500" fill="hold"/>
                                        <p:tgtEl>
                                          <p:spTgt spid="1536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5362">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 calcmode="lin" valueType="num">
                                      <p:cBhvr additive="base">
                                        <p:cTn id="12"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6">
                                            <p:txEl>
                                              <p:pRg st="0" end="0"/>
                                            </p:txEl>
                                          </p:spTgt>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additive="base">
                                        <p:cTn id="16" dur="500" fill="hold"/>
                                        <p:tgtEl>
                                          <p:spTgt spid="11"/>
                                        </p:tgtEl>
                                        <p:attrNameLst>
                                          <p:attrName>ppt_x</p:attrName>
                                        </p:attrNameLst>
                                      </p:cBhvr>
                                      <p:tavLst>
                                        <p:tav tm="0">
                                          <p:val>
                                            <p:strVal val="#ppt_x"/>
                                          </p:val>
                                        </p:tav>
                                        <p:tav tm="100000">
                                          <p:val>
                                            <p:strVal val="#ppt_x"/>
                                          </p:val>
                                        </p:tav>
                                      </p:tavLst>
                                    </p:anim>
                                    <p:anim calcmode="lin" valueType="num">
                                      <p:cBhvr additive="base">
                                        <p:cTn id="17" dur="500" fill="hold"/>
                                        <p:tgtEl>
                                          <p:spTgt spid="11"/>
                                        </p:tgtEl>
                                        <p:attrNameLst>
                                          <p:attrName>ppt_y</p:attrName>
                                        </p:attrNameLst>
                                      </p:cBhvr>
                                      <p:tavLst>
                                        <p:tav tm="0">
                                          <p:val>
                                            <p:strVal val="1+#ppt_h/2"/>
                                          </p:val>
                                        </p:tav>
                                        <p:tav tm="100000">
                                          <p:val>
                                            <p:strVal val="#ppt_y"/>
                                          </p:val>
                                        </p:tav>
                                      </p:tavLst>
                                    </p:anim>
                                  </p:childTnLst>
                                </p:cTn>
                              </p:par>
                            </p:childTnLst>
                          </p:cTn>
                        </p:par>
                        <p:par>
                          <p:cTn id="18" fill="hold">
                            <p:stCondLst>
                              <p:cond delay="1000"/>
                            </p:stCondLst>
                            <p:childTnLst>
                              <p:par>
                                <p:cTn id="19" presetID="2" presetClass="entr" presetSubtype="4" fill="hold" nodeType="after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 calcmode="lin" valueType="num">
                                      <p:cBhvr additive="base">
                                        <p:cTn id="21"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23" fill="hold">
                            <p:stCondLst>
                              <p:cond delay="1500"/>
                            </p:stCondLst>
                            <p:childTnLst>
                              <p:par>
                                <p:cTn id="24" presetID="2" presetClass="entr" presetSubtype="4" fill="hold" nodeType="afterEffect">
                                  <p:stCondLst>
                                    <p:cond delay="0"/>
                                  </p:stCondLst>
                                  <p:childTnLst>
                                    <p:set>
                                      <p:cBhvr>
                                        <p:cTn id="25" dur="1" fill="hold">
                                          <p:stCondLst>
                                            <p:cond delay="0"/>
                                          </p:stCondLst>
                                        </p:cTn>
                                        <p:tgtEl>
                                          <p:spTgt spid="6">
                                            <p:txEl>
                                              <p:pRg st="2" end="2"/>
                                            </p:txEl>
                                          </p:spTgt>
                                        </p:tgtEl>
                                        <p:attrNameLst>
                                          <p:attrName>style.visibility</p:attrName>
                                        </p:attrNameLst>
                                      </p:cBhvr>
                                      <p:to>
                                        <p:strVal val="visible"/>
                                      </p:to>
                                    </p:set>
                                    <p:anim calcmode="lin" valueType="num">
                                      <p:cBhvr additive="base">
                                        <p:cTn id="26"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6">
                                            <p:txEl>
                                              <p:pRg st="2" end="2"/>
                                            </p:txEl>
                                          </p:spTgt>
                                        </p:tgtEl>
                                        <p:attrNameLst>
                                          <p:attrName>ppt_y</p:attrName>
                                        </p:attrNameLst>
                                      </p:cBhvr>
                                      <p:tavLst>
                                        <p:tav tm="0">
                                          <p:val>
                                            <p:strVal val="1+#ppt_h/2"/>
                                          </p:val>
                                        </p:tav>
                                        <p:tav tm="100000">
                                          <p:val>
                                            <p:strVal val="#ppt_y"/>
                                          </p:val>
                                        </p:tav>
                                      </p:tavLst>
                                    </p:anim>
                                  </p:childTnLst>
                                </p:cTn>
                              </p:par>
                              <p:par>
                                <p:cTn id="28" presetID="9" presetClass="entr" presetSubtype="0" fill="hold" nodeType="with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dissolve">
                                      <p:cBhvr>
                                        <p:cTn id="30" dur="500"/>
                                        <p:tgtEl>
                                          <p:spTgt spid="9"/>
                                        </p:tgtEl>
                                      </p:cBhvr>
                                    </p:animEffect>
                                  </p:childTnLst>
                                </p:cTn>
                              </p:par>
                            </p:childTnLst>
                          </p:cTn>
                        </p:par>
                        <p:par>
                          <p:cTn id="31" fill="hold">
                            <p:stCondLst>
                              <p:cond delay="2000"/>
                            </p:stCondLst>
                            <p:childTnLst>
                              <p:par>
                                <p:cTn id="32" presetID="2" presetClass="entr" presetSubtype="4" fill="hold" nodeType="afterEffect">
                                  <p:stCondLst>
                                    <p:cond delay="0"/>
                                  </p:stCondLst>
                                  <p:childTnLst>
                                    <p:set>
                                      <p:cBhvr>
                                        <p:cTn id="33" dur="1" fill="hold">
                                          <p:stCondLst>
                                            <p:cond delay="0"/>
                                          </p:stCondLst>
                                        </p:cTn>
                                        <p:tgtEl>
                                          <p:spTgt spid="6">
                                            <p:txEl>
                                              <p:pRg st="3" end="3"/>
                                            </p:txEl>
                                          </p:spTgt>
                                        </p:tgtEl>
                                        <p:attrNameLst>
                                          <p:attrName>style.visibility</p:attrName>
                                        </p:attrNameLst>
                                      </p:cBhvr>
                                      <p:to>
                                        <p:strVal val="visible"/>
                                      </p:to>
                                    </p:set>
                                    <p:anim calcmode="lin" valueType="num">
                                      <p:cBhvr additive="base">
                                        <p:cTn id="34"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par>
                          <p:cTn id="36" fill="hold">
                            <p:stCondLst>
                              <p:cond delay="2500"/>
                            </p:stCondLst>
                            <p:childTnLst>
                              <p:par>
                                <p:cTn id="37" presetID="2" presetClass="entr" presetSubtype="4" fill="hold" nodeType="afterEffect">
                                  <p:stCondLst>
                                    <p:cond delay="0"/>
                                  </p:stCondLst>
                                  <p:childTnLst>
                                    <p:set>
                                      <p:cBhvr>
                                        <p:cTn id="38" dur="1" fill="hold">
                                          <p:stCondLst>
                                            <p:cond delay="0"/>
                                          </p:stCondLst>
                                        </p:cTn>
                                        <p:tgtEl>
                                          <p:spTgt spid="6">
                                            <p:txEl>
                                              <p:pRg st="4" end="4"/>
                                            </p:txEl>
                                          </p:spTgt>
                                        </p:tgtEl>
                                        <p:attrNameLst>
                                          <p:attrName>style.visibility</p:attrName>
                                        </p:attrNameLst>
                                      </p:cBhvr>
                                      <p:to>
                                        <p:strVal val="visible"/>
                                      </p:to>
                                    </p:set>
                                    <p:anim calcmode="lin" valueType="num">
                                      <p:cBhvr additive="base">
                                        <p:cTn id="39"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3"/>
          <p:cNvSpPr>
            <a:spLocks noGrp="1" noChangeArrowheads="1"/>
          </p:cNvSpPr>
          <p:nvPr>
            <p:ph type="body" idx="1"/>
          </p:nvPr>
        </p:nvSpPr>
        <p:spPr>
          <a:xfrm>
            <a:off x="-357188" y="0"/>
            <a:ext cx="9501188" cy="4525963"/>
          </a:xfrm>
        </p:spPr>
        <p:txBody>
          <a:bodyPr/>
          <a:lstStyle/>
          <a:p>
            <a:pPr algn="just"/>
            <a:r>
              <a:rPr lang="lv-LV" sz="2800" i="1" smtClean="0"/>
              <a:t>29 Tad viņa darba biedrs krita tam pie kājām, lūdzās un sacīja: cieties ar mani, es tev samaksāšu. 30 Bet viņš negribēja un nogājis to iemeta cietumā, tiekams tas savu parādu samaksā.</a:t>
            </a:r>
            <a:endParaRPr lang="lv-LV" sz="2800" smtClean="0"/>
          </a:p>
        </p:txBody>
      </p:sp>
      <p:pic>
        <p:nvPicPr>
          <p:cNvPr id="10246" name="Picture 6" descr="http://i1.squidoocdn.com/resize/squidoo_images/-1/lens19820317_1349200732_a____a.jpg"/>
          <p:cNvPicPr>
            <a:picLocks noChangeAspect="1" noChangeArrowheads="1"/>
          </p:cNvPicPr>
          <p:nvPr/>
        </p:nvPicPr>
        <p:blipFill>
          <a:blip r:embed="rId2" cstate="print"/>
          <a:srcRect/>
          <a:stretch>
            <a:fillRect/>
          </a:stretch>
        </p:blipFill>
        <p:spPr bwMode="auto">
          <a:xfrm>
            <a:off x="5429257" y="1785926"/>
            <a:ext cx="3714744" cy="4522888"/>
          </a:xfrm>
          <a:prstGeom prst="rect">
            <a:avLst/>
          </a:prstGeom>
          <a:ln>
            <a:noFill/>
          </a:ln>
          <a:effectLst>
            <a:softEdge rad="112500"/>
          </a:effectLst>
        </p:spPr>
      </p:pic>
      <p:sp>
        <p:nvSpPr>
          <p:cNvPr id="9220" name="Rectangle 3"/>
          <p:cNvSpPr>
            <a:spLocks noChangeArrowheads="1"/>
          </p:cNvSpPr>
          <p:nvPr/>
        </p:nvSpPr>
        <p:spPr bwMode="auto">
          <a:xfrm>
            <a:off x="0" y="1857375"/>
            <a:ext cx="5500688" cy="4832350"/>
          </a:xfrm>
          <a:prstGeom prst="rect">
            <a:avLst/>
          </a:prstGeom>
          <a:noFill/>
          <a:ln w="9525">
            <a:noFill/>
            <a:miter lim="800000"/>
            <a:headEnd/>
            <a:tailEnd/>
          </a:ln>
        </p:spPr>
        <p:txBody>
          <a:bodyPr>
            <a:spAutoFit/>
          </a:bodyPr>
          <a:lstStyle/>
          <a:p>
            <a:pPr>
              <a:buFont typeface="Wingdings" pitchFamily="2" charset="2"/>
              <a:buChar char="§"/>
            </a:pPr>
            <a:r>
              <a:rPr lang="lv-LV" sz="2800" b="1"/>
              <a:t>Nav tāda cilvēka</a:t>
            </a:r>
            <a:r>
              <a:rPr lang="lv-LV" sz="2800"/>
              <a:t>, kam es būtu </a:t>
            </a:r>
            <a:r>
              <a:rPr lang="lv-LV" sz="2800" b="1"/>
              <a:t>tik daudz parādā</a:t>
            </a:r>
            <a:r>
              <a:rPr lang="lv-LV" sz="2800"/>
              <a:t>, kā </a:t>
            </a:r>
            <a:r>
              <a:rPr lang="lv-LV" sz="2800" b="1"/>
              <a:t>Dievam</a:t>
            </a:r>
            <a:r>
              <a:rPr lang="lv-LV" sz="2800"/>
              <a:t>.</a:t>
            </a:r>
          </a:p>
          <a:p>
            <a:pPr>
              <a:buFont typeface="Wingdings" pitchFamily="2" charset="2"/>
              <a:buChar char="§"/>
            </a:pPr>
            <a:r>
              <a:rPr lang="lv-LV" sz="2800" b="1"/>
              <a:t>Dievam </a:t>
            </a:r>
            <a:r>
              <a:rPr lang="lv-LV" sz="2800"/>
              <a:t>mēs esam </a:t>
            </a:r>
            <a:r>
              <a:rPr lang="lv-LV" sz="2800" b="1"/>
              <a:t>parādā</a:t>
            </a:r>
            <a:r>
              <a:rPr lang="lv-LV" sz="2800"/>
              <a:t> ar visu savu</a:t>
            </a:r>
            <a:r>
              <a:rPr lang="lv-LV" sz="2800" b="1"/>
              <a:t> bezdievīgo dzīvi</a:t>
            </a:r>
            <a:r>
              <a:rPr lang="lv-LV" sz="2800"/>
              <a:t>.</a:t>
            </a:r>
          </a:p>
          <a:p>
            <a:pPr>
              <a:buFont typeface="Wingdings" pitchFamily="2" charset="2"/>
              <a:buChar char="§"/>
            </a:pPr>
            <a:r>
              <a:rPr lang="lv-LV" sz="2800" b="1"/>
              <a:t>Neviens cilvēks </a:t>
            </a:r>
            <a:r>
              <a:rPr lang="lv-LV" sz="2800"/>
              <a:t>nevar tik </a:t>
            </a:r>
            <a:r>
              <a:rPr lang="lv-LV" sz="2800" b="1"/>
              <a:t>daudz sagrēkot </a:t>
            </a:r>
            <a:r>
              <a:rPr lang="lv-LV" sz="2800"/>
              <a:t>pret </a:t>
            </a:r>
            <a:r>
              <a:rPr lang="lv-LV" sz="2800" b="1"/>
              <a:t>mums</a:t>
            </a:r>
            <a:r>
              <a:rPr lang="lv-LV" sz="2800"/>
              <a:t>, kā </a:t>
            </a:r>
            <a:r>
              <a:rPr lang="lv-LV" sz="2800" b="1"/>
              <a:t>mēs</a:t>
            </a:r>
            <a:r>
              <a:rPr lang="lv-LV" sz="2800"/>
              <a:t> pret </a:t>
            </a:r>
            <a:r>
              <a:rPr lang="lv-LV" sz="2800" b="1"/>
              <a:t>Dievu</a:t>
            </a:r>
            <a:r>
              <a:rPr lang="lv-LV" sz="2800"/>
              <a:t>.</a:t>
            </a:r>
          </a:p>
          <a:p>
            <a:pPr>
              <a:buFont typeface="Wingdings" pitchFamily="2" charset="2"/>
              <a:buChar char="§"/>
            </a:pPr>
            <a:r>
              <a:rPr lang="lv-LV" sz="2800"/>
              <a:t>Ja esam saņēmuši </a:t>
            </a:r>
            <a:r>
              <a:rPr lang="lv-LV" sz="2800" b="1"/>
              <a:t>Dieva piedošanu</a:t>
            </a:r>
            <a:r>
              <a:rPr lang="lv-LV" sz="2800"/>
              <a:t>, </a:t>
            </a:r>
          </a:p>
          <a:p>
            <a:r>
              <a:rPr lang="lv-LV" sz="2800"/>
              <a:t>tad mēs arī saviem </a:t>
            </a:r>
            <a:r>
              <a:rPr lang="lv-LV" sz="2800" b="1"/>
              <a:t>tuvākajiem</a:t>
            </a:r>
            <a:r>
              <a:rPr lang="lv-LV" sz="2800"/>
              <a:t> to mazumu grēku varam </a:t>
            </a:r>
            <a:r>
              <a:rPr lang="lv-LV" sz="2800" b="1"/>
              <a:t>piedot</a:t>
            </a:r>
            <a:r>
              <a:rPr lang="lv-LV" sz="2800"/>
              <a:t>. </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5362">
                                            <p:txEl>
                                              <p:pRg st="0" end="0"/>
                                            </p:txEl>
                                          </p:spTgt>
                                        </p:tgtEl>
                                        <p:attrNameLst>
                                          <p:attrName>style.visibility</p:attrName>
                                        </p:attrNameLst>
                                      </p:cBhvr>
                                      <p:to>
                                        <p:strVal val="visible"/>
                                      </p:to>
                                    </p:set>
                                    <p:anim calcmode="lin" valueType="num">
                                      <p:cBhvr additive="base">
                                        <p:cTn id="7" dur="500" fill="hold"/>
                                        <p:tgtEl>
                                          <p:spTgt spid="1536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5362">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0246"/>
                                        </p:tgtEl>
                                        <p:attrNameLst>
                                          <p:attrName>style.visibility</p:attrName>
                                        </p:attrNameLst>
                                      </p:cBhvr>
                                      <p:to>
                                        <p:strVal val="visible"/>
                                      </p:to>
                                    </p:set>
                                    <p:anim calcmode="lin" valueType="num">
                                      <p:cBhvr additive="base">
                                        <p:cTn id="12" dur="500" fill="hold"/>
                                        <p:tgtEl>
                                          <p:spTgt spid="10246"/>
                                        </p:tgtEl>
                                        <p:attrNameLst>
                                          <p:attrName>ppt_x</p:attrName>
                                        </p:attrNameLst>
                                      </p:cBhvr>
                                      <p:tavLst>
                                        <p:tav tm="0">
                                          <p:val>
                                            <p:strVal val="#ppt_x"/>
                                          </p:val>
                                        </p:tav>
                                        <p:tav tm="100000">
                                          <p:val>
                                            <p:strVal val="#ppt_x"/>
                                          </p:val>
                                        </p:tav>
                                      </p:tavLst>
                                    </p:anim>
                                    <p:anim calcmode="lin" valueType="num">
                                      <p:cBhvr additive="base">
                                        <p:cTn id="13" dur="500" fill="hold"/>
                                        <p:tgtEl>
                                          <p:spTgt spid="10246"/>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9220">
                                            <p:txEl>
                                              <p:pRg st="0" end="0"/>
                                            </p:txEl>
                                          </p:spTgt>
                                        </p:tgtEl>
                                        <p:attrNameLst>
                                          <p:attrName>style.visibility</p:attrName>
                                        </p:attrNameLst>
                                      </p:cBhvr>
                                      <p:to>
                                        <p:strVal val="visible"/>
                                      </p:to>
                                    </p:set>
                                    <p:anim calcmode="lin" valueType="num">
                                      <p:cBhvr additive="base">
                                        <p:cTn id="17" dur="500" fill="hold"/>
                                        <p:tgtEl>
                                          <p:spTgt spid="9220">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9220">
                                            <p:txEl>
                                              <p:pRg st="0" end="0"/>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9220">
                                            <p:txEl>
                                              <p:pRg st="1" end="1"/>
                                            </p:txEl>
                                          </p:spTgt>
                                        </p:tgtEl>
                                        <p:attrNameLst>
                                          <p:attrName>style.visibility</p:attrName>
                                        </p:attrNameLst>
                                      </p:cBhvr>
                                      <p:to>
                                        <p:strVal val="visible"/>
                                      </p:to>
                                    </p:set>
                                    <p:anim calcmode="lin" valueType="num">
                                      <p:cBhvr additive="base">
                                        <p:cTn id="22" dur="500" fill="hold"/>
                                        <p:tgtEl>
                                          <p:spTgt spid="9220">
                                            <p:txEl>
                                              <p:pRg st="1" end="1"/>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9220">
                                            <p:txEl>
                                              <p:pRg st="1" end="1"/>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9220">
                                            <p:txEl>
                                              <p:pRg st="2" end="2"/>
                                            </p:txEl>
                                          </p:spTgt>
                                        </p:tgtEl>
                                        <p:attrNameLst>
                                          <p:attrName>style.visibility</p:attrName>
                                        </p:attrNameLst>
                                      </p:cBhvr>
                                      <p:to>
                                        <p:strVal val="visible"/>
                                      </p:to>
                                    </p:set>
                                    <p:anim calcmode="lin" valueType="num">
                                      <p:cBhvr additive="base">
                                        <p:cTn id="27" dur="500" fill="hold"/>
                                        <p:tgtEl>
                                          <p:spTgt spid="9220">
                                            <p:txEl>
                                              <p:pRg st="2" end="2"/>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9220">
                                            <p:txEl>
                                              <p:pRg st="2" end="2"/>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9220">
                                            <p:txEl>
                                              <p:pRg st="3" end="3"/>
                                            </p:txEl>
                                          </p:spTgt>
                                        </p:tgtEl>
                                        <p:attrNameLst>
                                          <p:attrName>style.visibility</p:attrName>
                                        </p:attrNameLst>
                                      </p:cBhvr>
                                      <p:to>
                                        <p:strVal val="visible"/>
                                      </p:to>
                                    </p:set>
                                    <p:anim calcmode="lin" valueType="num">
                                      <p:cBhvr additive="base">
                                        <p:cTn id="32" dur="500" fill="hold"/>
                                        <p:tgtEl>
                                          <p:spTgt spid="9220">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9220">
                                            <p:txEl>
                                              <p:pRg st="3" end="3"/>
                                            </p:txEl>
                                          </p:spTgt>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nodeType="afterEffect">
                                  <p:stCondLst>
                                    <p:cond delay="0"/>
                                  </p:stCondLst>
                                  <p:childTnLst>
                                    <p:set>
                                      <p:cBhvr>
                                        <p:cTn id="36" dur="1" fill="hold">
                                          <p:stCondLst>
                                            <p:cond delay="0"/>
                                          </p:stCondLst>
                                        </p:cTn>
                                        <p:tgtEl>
                                          <p:spTgt spid="9220">
                                            <p:txEl>
                                              <p:pRg st="4" end="4"/>
                                            </p:txEl>
                                          </p:spTgt>
                                        </p:tgtEl>
                                        <p:attrNameLst>
                                          <p:attrName>style.visibility</p:attrName>
                                        </p:attrNameLst>
                                      </p:cBhvr>
                                      <p:to>
                                        <p:strVal val="visible"/>
                                      </p:to>
                                    </p:set>
                                    <p:anim calcmode="lin" valueType="num">
                                      <p:cBhvr additive="base">
                                        <p:cTn id="37" dur="500" fill="hold"/>
                                        <p:tgtEl>
                                          <p:spTgt spid="9220">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9220">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build="p"/>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6348</TotalTime>
  <Words>915</Words>
  <Application>Microsoft Office PowerPoint</Application>
  <PresentationFormat>On-screen Show (4:3)</PresentationFormat>
  <Paragraphs>62</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Default Design</vt:lpstr>
      <vt:lpstr>Mt.18:23-35 “Lielā piedošana”</vt:lpstr>
      <vt:lpstr>Mt.18:23-35 Lielā piedošana</vt:lpstr>
      <vt:lpstr>4 Sola-s/tikai</vt:lpstr>
      <vt:lpstr>Vai te ir runa par naudu?</vt:lpstr>
      <vt:lpstr>10 000 talenti</vt:lpstr>
      <vt:lpstr>Slide 6</vt:lpstr>
      <vt:lpstr>Mūsu Tēvs debesīs lūgšanā mēs lūdzam: Un piedod mums mūsu parādus, kā arī mēs piedodam saviem parādniekiem </vt:lpstr>
      <vt:lpstr>Slide 8</vt:lpstr>
      <vt:lpstr>Slide 9</vt:lpstr>
      <vt:lpstr>Slide 10</vt:lpstr>
      <vt:lpstr>Mūsu Tēvs debesīs lūgšanā mēs lūdzam: Un piedod mums mūsu parādus, kā arī mēs piedodam saviem parādniekiem </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Admin</cp:lastModifiedBy>
  <cp:revision>79</cp:revision>
  <dcterms:created xsi:type="dcterms:W3CDTF">2010-10-07T14:46:11Z</dcterms:created>
  <dcterms:modified xsi:type="dcterms:W3CDTF">2019-11-04T11:49:53Z</dcterms:modified>
</cp:coreProperties>
</file>