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281" r:id="rId3"/>
    <p:sldId id="287" r:id="rId4"/>
    <p:sldId id="289" r:id="rId5"/>
    <p:sldId id="288" r:id="rId6"/>
    <p:sldId id="290" r:id="rId7"/>
    <p:sldId id="291" r:id="rId8"/>
    <p:sldId id="283" r:id="rId9"/>
    <p:sldId id="292" r:id="rId10"/>
    <p:sldId id="293" r:id="rId11"/>
    <p:sldId id="284" r:id="rId12"/>
    <p:sldId id="279" r:id="rId13"/>
    <p:sldId id="272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26" autoAdjust="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6/18/2021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</a:t>
            </a:r>
            <a:r>
              <a:rPr lang="lv-LV" sz="3600" b="1" dirty="0" smtClean="0"/>
              <a:t>.1:57-80 Jānis Kristītājs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20</a:t>
            </a:r>
            <a:r>
              <a:rPr lang="lv-LV" sz="2000" dirty="0" smtClean="0"/>
              <a:t>.jūn.2021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7" descr="http://www.catholictradition.org/Passion/john-baptist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96752"/>
            <a:ext cx="8358246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529208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Latviešu </a:t>
            </a:r>
            <a:r>
              <a:rPr lang="lv-LV" sz="2800" b="1" dirty="0" smtClean="0"/>
              <a:t>dainu Jānis </a:t>
            </a:r>
            <a:r>
              <a:rPr lang="lv-LV" sz="2800" dirty="0" smtClean="0"/>
              <a:t>ir aizsūnojies </a:t>
            </a:r>
            <a:r>
              <a:rPr lang="lv-LV" sz="2800" b="1" dirty="0" smtClean="0"/>
              <a:t>Jānis Kristītājs</a:t>
            </a:r>
            <a:r>
              <a:rPr lang="lv-LV" sz="2800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Dainu Jānis </a:t>
            </a:r>
            <a:r>
              <a:rPr lang="lv-LV" sz="2800" b="1" dirty="0" smtClean="0"/>
              <a:t>pūš tauri </a:t>
            </a:r>
            <a:r>
              <a:rPr lang="lv-LV" sz="2800" dirty="0" smtClean="0"/>
              <a:t>&amp; </a:t>
            </a:r>
            <a:r>
              <a:rPr lang="lv-LV" sz="2800" b="1" dirty="0" smtClean="0"/>
              <a:t>rībina</a:t>
            </a:r>
            <a:r>
              <a:rPr lang="lv-LV" sz="2800" dirty="0" smtClean="0"/>
              <a:t> </a:t>
            </a:r>
            <a:r>
              <a:rPr lang="lv-LV" sz="2800" b="1" dirty="0" smtClean="0"/>
              <a:t>bungas</a:t>
            </a:r>
            <a:r>
              <a:rPr lang="lv-LV" sz="2800" dirty="0" smtClean="0"/>
              <a:t>, bet </a:t>
            </a:r>
            <a:r>
              <a:rPr lang="lv-LV" sz="2800" b="1" dirty="0" smtClean="0"/>
              <a:t>ko</a:t>
            </a:r>
            <a:r>
              <a:rPr lang="lv-LV" sz="2800" dirty="0" smtClean="0"/>
              <a:t> tad viņš </a:t>
            </a:r>
            <a:r>
              <a:rPr lang="lv-LV" sz="2800" b="1" dirty="0" smtClean="0"/>
              <a:t>saka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Ko </a:t>
            </a:r>
            <a:r>
              <a:rPr lang="lv-LV" sz="2800" b="1" dirty="0" smtClean="0"/>
              <a:t>Jānis</a:t>
            </a:r>
            <a:r>
              <a:rPr lang="lv-LV" sz="2800" dirty="0" smtClean="0"/>
              <a:t> grib </a:t>
            </a:r>
            <a:r>
              <a:rPr lang="lv-LV" sz="2800" b="1" dirty="0" smtClean="0"/>
              <a:t>pavēstīt</a:t>
            </a:r>
            <a:r>
              <a:rPr lang="lv-LV" sz="2800" dirty="0" smtClean="0"/>
              <a:t> pūšot </a:t>
            </a:r>
            <a:r>
              <a:rPr lang="lv-LV" sz="2800" b="1" dirty="0" smtClean="0"/>
              <a:t>tauri</a:t>
            </a:r>
            <a:r>
              <a:rPr lang="lv-LV" sz="2800" dirty="0" smtClean="0"/>
              <a:t> un rībinot </a:t>
            </a:r>
            <a:r>
              <a:rPr lang="lv-LV" sz="2800" b="1" dirty="0" smtClean="0"/>
              <a:t>bungas</a:t>
            </a:r>
            <a:r>
              <a:rPr lang="lv-LV" sz="2800" dirty="0" smtClean="0"/>
              <a:t> – tas ir </a:t>
            </a:r>
            <a:r>
              <a:rPr lang="lv-LV" sz="2800" b="1" dirty="0" smtClean="0"/>
              <a:t>piemirsies</a:t>
            </a:r>
            <a:r>
              <a:rPr lang="lv-LV" sz="2800" dirty="0" smtClean="0"/>
              <a:t>. </a:t>
            </a: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Jāņa </a:t>
            </a:r>
            <a:r>
              <a:rPr lang="lv-LV" sz="2800" b="1" dirty="0" smtClean="0"/>
              <a:t>sludināšana</a:t>
            </a:r>
            <a:r>
              <a:rPr lang="lv-LV" sz="2800" dirty="0" smtClean="0"/>
              <a:t>: </a:t>
            </a:r>
            <a:r>
              <a:rPr lang="lv-LV" sz="2800" i="1" dirty="0" smtClean="0"/>
              <a:t>atgriezieties no grēkiem, liecieties kristīties</a:t>
            </a:r>
            <a:r>
              <a:rPr lang="lv-LV" sz="2800" dirty="0" smtClean="0"/>
              <a:t> </a:t>
            </a:r>
            <a:r>
              <a:rPr lang="lv-LV" sz="2800" i="1" dirty="0" smtClean="0"/>
              <a:t>un ticiet uz Jēzu!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Jāņa</a:t>
            </a:r>
            <a:r>
              <a:rPr lang="lv-LV" sz="2800" dirty="0" smtClean="0"/>
              <a:t> </a:t>
            </a:r>
            <a:r>
              <a:rPr lang="lv-LV" sz="2800" b="1" dirty="0" smtClean="0"/>
              <a:t>vēsti</a:t>
            </a:r>
            <a:r>
              <a:rPr lang="lv-LV" sz="2800" dirty="0" smtClean="0"/>
              <a:t> </a:t>
            </a:r>
            <a:r>
              <a:rPr lang="lv-LV" sz="2800" b="1" dirty="0" smtClean="0"/>
              <a:t>saklausīs</a:t>
            </a:r>
            <a:r>
              <a:rPr lang="lv-LV" sz="2800" dirty="0" smtClean="0"/>
              <a:t> – tie ir </a:t>
            </a:r>
            <a:r>
              <a:rPr lang="lv-LV" sz="2800" b="1" dirty="0" smtClean="0"/>
              <a:t>īstie</a:t>
            </a:r>
            <a:r>
              <a:rPr lang="lv-LV" sz="2800" dirty="0" smtClean="0"/>
              <a:t> </a:t>
            </a:r>
            <a:r>
              <a:rPr lang="lv-LV" sz="2800" b="1" dirty="0" smtClean="0"/>
              <a:t>Jāņa bērni </a:t>
            </a:r>
            <a:r>
              <a:rPr lang="lv-LV" sz="2800" dirty="0" smtClean="0"/>
              <a:t>un arī </a:t>
            </a:r>
            <a:r>
              <a:rPr lang="lv-LV" sz="2800" b="1" dirty="0" smtClean="0"/>
              <a:t>Dieva </a:t>
            </a:r>
            <a:r>
              <a:rPr lang="lv-LV" sz="2800" b="1" dirty="0" smtClean="0"/>
              <a:t>bērni</a:t>
            </a:r>
            <a:r>
              <a:rPr lang="lv-LV" sz="2800" dirty="0" smtClean="0"/>
              <a:t>!</a:t>
            </a:r>
            <a:endParaRPr lang="lv-LV" sz="2800" b="1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lv-LV" sz="3600" b="1" dirty="0" smtClean="0"/>
              <a:t>Kas ir īstie Jāņa bērni?</a:t>
            </a:r>
            <a:endParaRPr lang="lv-LV" sz="3600" b="1" dirty="0" smtClean="0"/>
          </a:p>
        </p:txBody>
      </p:sp>
      <p:pic>
        <p:nvPicPr>
          <p:cNvPr id="9" name="Picture 7" descr="http://www.gardenofpraise.com/images/jesu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21227"/>
            <a:ext cx="3923927" cy="5078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76</a:t>
            </a:r>
            <a:r>
              <a:rPr lang="lv-LV" sz="2800" i="1" dirty="0" smtClean="0"/>
              <a:t>  Un tevi, bērniņ, sauks par </a:t>
            </a:r>
            <a:r>
              <a:rPr lang="lv-LV" sz="2800" i="1" dirty="0" err="1" smtClean="0"/>
              <a:t>Visuaugstā</a:t>
            </a:r>
            <a:r>
              <a:rPr lang="lv-LV" sz="2800" i="1" dirty="0" smtClean="0"/>
              <a:t> pravieti. Tu iesi Kungam pa priekšu sataisīt viņa ceļu, </a:t>
            </a:r>
            <a:r>
              <a:rPr lang="lv-LV" sz="2800" i="1" baseline="30000" dirty="0" smtClean="0"/>
              <a:t>77</a:t>
            </a:r>
            <a:r>
              <a:rPr lang="lv-LV" sz="2800" i="1" dirty="0" smtClean="0"/>
              <a:t> lai dotu viņa tautai pestīšanas atziņu caur grēku piedošanu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2474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Jānis gatavoja </a:t>
            </a:r>
            <a:r>
              <a:rPr lang="lv-LV" sz="2800" dirty="0" smtClean="0"/>
              <a:t>uz ko ļoti </a:t>
            </a:r>
            <a:r>
              <a:rPr lang="lv-LV" sz="2800" b="1" dirty="0" smtClean="0"/>
              <a:t>nozīmīgu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Ar </a:t>
            </a:r>
            <a:r>
              <a:rPr lang="lv-LV" sz="2800" b="1" dirty="0" smtClean="0"/>
              <a:t>grēku nožēlu </a:t>
            </a:r>
            <a:r>
              <a:rPr lang="lv-LV" sz="2800" dirty="0" smtClean="0"/>
              <a:t>un </a:t>
            </a:r>
            <a:r>
              <a:rPr lang="lv-LV" sz="2800" b="1" dirty="0" smtClean="0"/>
              <a:t>kristīšanos</a:t>
            </a:r>
            <a:r>
              <a:rPr lang="lv-LV" sz="2800" dirty="0" smtClean="0"/>
              <a:t> vēl ir </a:t>
            </a:r>
            <a:r>
              <a:rPr lang="lv-LV" sz="2800" b="1" dirty="0" smtClean="0"/>
              <a:t>par maz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Ir nepieciešams ļaudīm norādīt uz </a:t>
            </a:r>
            <a:r>
              <a:rPr lang="lv-LV" sz="2800" b="1" dirty="0" smtClean="0"/>
              <a:t>glābēju Jēzu Kristu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Jānis </a:t>
            </a:r>
            <a:r>
              <a:rPr lang="lv-LV" sz="2800" b="1" dirty="0" smtClean="0"/>
              <a:t>Kristītājs, </a:t>
            </a:r>
            <a:r>
              <a:rPr lang="lv-LV" sz="2800" dirty="0" smtClean="0"/>
              <a:t>kā </a:t>
            </a:r>
            <a:r>
              <a:rPr lang="lv-LV" sz="2800" b="1" dirty="0" smtClean="0"/>
              <a:t>līgavaiņa draugs </a:t>
            </a:r>
            <a:r>
              <a:rPr lang="lv-LV" sz="2800" dirty="0" smtClean="0"/>
              <a:t>visiem </a:t>
            </a:r>
            <a:r>
              <a:rPr lang="lv-LV" sz="2800" dirty="0" smtClean="0"/>
              <a:t>pasludina </a:t>
            </a:r>
            <a:r>
              <a:rPr lang="lv-LV" sz="2800" b="1" dirty="0" smtClean="0"/>
              <a:t>prieku </a:t>
            </a:r>
            <a:r>
              <a:rPr lang="lv-LV" sz="2800" dirty="0" smtClean="0"/>
              <a:t>par </a:t>
            </a:r>
            <a:r>
              <a:rPr lang="lv-LV" sz="2800" b="1" dirty="0" smtClean="0"/>
              <a:t>Pestītāja</a:t>
            </a:r>
            <a:r>
              <a:rPr lang="lv-LV" sz="2800" dirty="0" smtClean="0"/>
              <a:t> – </a:t>
            </a:r>
            <a:r>
              <a:rPr lang="lv-LV" sz="2800" b="1" dirty="0" smtClean="0"/>
              <a:t>Glābēja</a:t>
            </a:r>
            <a:r>
              <a:rPr lang="lv-LV" sz="2800" dirty="0" smtClean="0"/>
              <a:t> </a:t>
            </a:r>
            <a:r>
              <a:rPr lang="lv-LV" sz="2800" b="1" dirty="0" smtClean="0"/>
              <a:t>nākšanu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" name="Picture 7" descr="http://www.catholictradition.org/Passion/john-baptist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559" y="3501008"/>
            <a:ext cx="7013757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b="1" dirty="0" smtClean="0"/>
              <a:t>3 iespējas:</a:t>
            </a:r>
          </a:p>
          <a:p>
            <a:pPr>
              <a:buFont typeface="Arial" pitchFamily="34" charset="0"/>
              <a:buAutoNum type="arabicPeriod"/>
            </a:pPr>
            <a:r>
              <a:rPr lang="lv-LV" sz="2800" b="1" dirty="0" smtClean="0"/>
              <a:t>Iet līdzi </a:t>
            </a:r>
            <a:r>
              <a:rPr lang="lv-LV" sz="2800" dirty="0" smtClean="0"/>
              <a:t>pilnībā pagānu </a:t>
            </a:r>
            <a:r>
              <a:rPr lang="lv-LV" sz="2800" dirty="0" smtClean="0"/>
              <a:t>Jāņiem </a:t>
            </a:r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dirty="0" smtClean="0"/>
              <a:t> tad sanāk </a:t>
            </a:r>
            <a:r>
              <a:rPr lang="lv-LV" sz="2800" b="1" dirty="0" smtClean="0"/>
              <a:t>grēkot</a:t>
            </a:r>
            <a:endParaRPr lang="lv-LV" sz="2800" b="1" dirty="0" smtClean="0"/>
          </a:p>
          <a:p>
            <a:pPr>
              <a:buFont typeface="Arial" pitchFamily="34" charset="0"/>
              <a:buAutoNum type="arabicPeriod"/>
            </a:pPr>
            <a:r>
              <a:rPr lang="lv-LV" sz="2800" b="1" dirty="0" smtClean="0"/>
              <a:t>Pilnīgi pret </a:t>
            </a:r>
            <a:r>
              <a:rPr lang="lv-LV" sz="2800" dirty="0" smtClean="0"/>
              <a:t>– Jāņu svētki ir no </a:t>
            </a:r>
            <a:r>
              <a:rPr lang="lv-LV" sz="2800" dirty="0" smtClean="0"/>
              <a:t>velna </a:t>
            </a:r>
            <a:r>
              <a:rPr lang="lv-LV" sz="2800" dirty="0" smtClean="0">
                <a:sym typeface="Wingdings" pitchFamily="2" charset="2"/>
              </a:rPr>
              <a:t> tad esam </a:t>
            </a:r>
            <a:r>
              <a:rPr lang="lv-LV" sz="2800" b="1" dirty="0" smtClean="0">
                <a:sym typeface="Wingdings" pitchFamily="2" charset="2"/>
              </a:rPr>
              <a:t>pagānu skatījumā muļķi</a:t>
            </a:r>
            <a:r>
              <a:rPr lang="lv-LV" sz="2800" dirty="0" smtClean="0">
                <a:sym typeface="Wingdings" pitchFamily="2" charset="2"/>
              </a:rPr>
              <a:t> un </a:t>
            </a:r>
            <a:r>
              <a:rPr lang="lv-LV" sz="2800" b="1" dirty="0" smtClean="0">
                <a:sym typeface="Wingdings" pitchFamily="2" charset="2"/>
              </a:rPr>
              <a:t>radikāļi</a:t>
            </a:r>
            <a:endParaRPr lang="lv-LV" sz="2800" b="1" dirty="0" smtClean="0"/>
          </a:p>
          <a:p>
            <a:pPr>
              <a:buFont typeface="Arial" pitchFamily="34" charset="0"/>
              <a:buAutoNum type="arabicPeriod"/>
            </a:pPr>
            <a:r>
              <a:rPr lang="lv-LV" sz="2800" b="1" dirty="0" smtClean="0"/>
              <a:t>Svinēt Jāņus </a:t>
            </a:r>
            <a:r>
              <a:rPr lang="lv-LV" sz="2800" dirty="0" smtClean="0"/>
              <a:t>neejot līdzi grēkam, un atgādinot par svētku patieso izcelsmi un Jāņa Kristītāja vērtīgo </a:t>
            </a:r>
            <a:r>
              <a:rPr lang="lv-LV" sz="2800" dirty="0" smtClean="0"/>
              <a:t>darbu </a:t>
            </a:r>
            <a:r>
              <a:rPr lang="lv-LV" sz="2800" dirty="0" smtClean="0">
                <a:sym typeface="Wingdings" pitchFamily="2" charset="2"/>
              </a:rPr>
              <a:t> tad mums ir </a:t>
            </a:r>
            <a:r>
              <a:rPr lang="lv-LV" sz="2800" b="1" dirty="0" smtClean="0">
                <a:sym typeface="Wingdings" pitchFamily="2" charset="2"/>
              </a:rPr>
              <a:t>svētki</a:t>
            </a:r>
            <a:r>
              <a:rPr lang="lv-LV" sz="2800" dirty="0" smtClean="0">
                <a:sym typeface="Wingdings" pitchFamily="2" charset="2"/>
              </a:rPr>
              <a:t>, un </a:t>
            </a:r>
            <a:r>
              <a:rPr lang="lv-LV" sz="2800" b="1" dirty="0" smtClean="0">
                <a:sym typeface="Wingdings" pitchFamily="2" charset="2"/>
              </a:rPr>
              <a:t>misijas</a:t>
            </a:r>
            <a:r>
              <a:rPr lang="lv-LV" sz="2800" dirty="0" smtClean="0">
                <a:sym typeface="Wingdings" pitchFamily="2" charset="2"/>
              </a:rPr>
              <a:t> un </a:t>
            </a:r>
            <a:r>
              <a:rPr lang="lv-LV" sz="2800" b="1" dirty="0" smtClean="0">
                <a:sym typeface="Wingdings" pitchFamily="2" charset="2"/>
              </a:rPr>
              <a:t>liecināšanas</a:t>
            </a:r>
            <a:r>
              <a:rPr lang="lv-LV" sz="2800" dirty="0" smtClean="0">
                <a:sym typeface="Wingdings" pitchFamily="2" charset="2"/>
              </a:rPr>
              <a:t> </a:t>
            </a:r>
            <a:r>
              <a:rPr lang="lv-LV" sz="2800" b="1" dirty="0" smtClean="0">
                <a:sym typeface="Wingdings" pitchFamily="2" charset="2"/>
              </a:rPr>
              <a:t>iespēja </a:t>
            </a:r>
            <a:r>
              <a:rPr lang="lv-LV" sz="2800" dirty="0" smtClean="0">
                <a:sym typeface="Wingdings" pitchFamily="2" charset="2"/>
              </a:rPr>
              <a:t>par </a:t>
            </a:r>
            <a:r>
              <a:rPr lang="lv-LV" sz="2800" b="1" dirty="0" smtClean="0">
                <a:sym typeface="Wingdings" pitchFamily="2" charset="2"/>
              </a:rPr>
              <a:t>Jāni Kristītāju </a:t>
            </a:r>
            <a:r>
              <a:rPr lang="lv-LV" sz="2800" dirty="0" smtClean="0">
                <a:sym typeface="Wingdings" pitchFamily="2" charset="2"/>
              </a:rPr>
              <a:t>un </a:t>
            </a:r>
            <a:r>
              <a:rPr lang="lv-LV" sz="2800" b="1" dirty="0" smtClean="0">
                <a:sym typeface="Wingdings" pitchFamily="2" charset="2"/>
              </a:rPr>
              <a:t>Jēzu Kristu</a:t>
            </a:r>
            <a:r>
              <a:rPr lang="lv-LV" sz="2800" dirty="0" smtClean="0">
                <a:sym typeface="Wingdings" pitchFamily="2" charset="2"/>
              </a:rPr>
              <a:t>. 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Kopsavilkums - Kā būtu gudrāk?</a:t>
            </a:r>
          </a:p>
        </p:txBody>
      </p:sp>
      <p:pic>
        <p:nvPicPr>
          <p:cNvPr id="6" name="Picture 13" descr="http://spoki.tvnet.lv/upload/articles/15/151594/images/_origin_Jani-nav-aiz-kalniem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149080"/>
            <a:ext cx="5400600" cy="263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Lk.1:57-80 Jānis Kristītājs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600" baseline="30000" dirty="0" smtClean="0"/>
              <a:t>57</a:t>
            </a:r>
            <a:r>
              <a:rPr lang="lv-LV" sz="2600" dirty="0" smtClean="0"/>
              <a:t> Bet Elizabetei pienāca laiks dzemdēt, un viņai piedzima dēls. </a:t>
            </a:r>
            <a:r>
              <a:rPr lang="lv-LV" sz="2600" baseline="30000" dirty="0" smtClean="0"/>
              <a:t>58</a:t>
            </a:r>
            <a:r>
              <a:rPr lang="lv-LV" sz="2600" dirty="0" smtClean="0"/>
              <a:t> Viņas kaimiņi un radi dzirdēja, ka Kungs ir parādījis lielu žēlsirdību viņai, un tie priecājās līdz ar viņu. </a:t>
            </a:r>
            <a:r>
              <a:rPr lang="lv-LV" sz="2600" baseline="30000" dirty="0" smtClean="0"/>
              <a:t>59</a:t>
            </a:r>
            <a:r>
              <a:rPr lang="lv-LV" sz="2600" dirty="0" smtClean="0"/>
              <a:t>  Astotajā dienā tie atnāca bērnu apgraizīt un gribēja viņu nosaukt tēva vārdā par </a:t>
            </a:r>
            <a:r>
              <a:rPr lang="lv-LV" sz="2600" dirty="0" err="1" smtClean="0"/>
              <a:t>Zahariju</a:t>
            </a:r>
            <a:r>
              <a:rPr lang="lv-LV" sz="2600" dirty="0" smtClean="0"/>
              <a:t>. </a:t>
            </a:r>
            <a:r>
              <a:rPr lang="lv-LV" sz="2600" baseline="30000" dirty="0" smtClean="0"/>
              <a:t>60</a:t>
            </a:r>
            <a:r>
              <a:rPr lang="lv-LV" sz="2600" dirty="0" smtClean="0"/>
              <a:t> Bet viņa māte iebilda un teica: “Nē! Viņu sauks Jānis.” </a:t>
            </a:r>
            <a:r>
              <a:rPr lang="lv-LV" sz="2600" baseline="30000" dirty="0" smtClean="0"/>
              <a:t>61</a:t>
            </a:r>
            <a:r>
              <a:rPr lang="lv-LV" sz="2600" dirty="0" smtClean="0"/>
              <a:t> Tie viņai teica: “Tavos rados nav neviena, kas saukts tādā vārdā.” </a:t>
            </a:r>
            <a:r>
              <a:rPr lang="lv-LV" sz="2600" baseline="30000" dirty="0" smtClean="0"/>
              <a:t>62</a:t>
            </a:r>
            <a:r>
              <a:rPr lang="lv-LV" sz="2600" dirty="0" smtClean="0"/>
              <a:t> Un tie ar zīmēm jautāja viņa tēvam, kā viņš gribētu, lai bērnu nosauc. </a:t>
            </a:r>
            <a:r>
              <a:rPr lang="lv-LV" sz="2600" baseline="30000" dirty="0" smtClean="0"/>
              <a:t>63</a:t>
            </a:r>
            <a:r>
              <a:rPr lang="lv-LV" sz="2600" dirty="0" smtClean="0"/>
              <a:t> Palūdzis rakstāmo dēlīti, viņš uzrakstīja: “Viņa vārds ir Jānis.” Un visi brīnījās. </a:t>
            </a:r>
            <a:r>
              <a:rPr lang="lv-LV" sz="2600" baseline="30000" dirty="0" smtClean="0"/>
              <a:t>64</a:t>
            </a:r>
            <a:r>
              <a:rPr lang="lv-LV" sz="2600" dirty="0" smtClean="0"/>
              <a:t> Tūlīt viņa mute atdarījās, mēle atraisījās, un viņš runāja, slavēdams Dievu. </a:t>
            </a:r>
            <a:r>
              <a:rPr lang="lv-LV" sz="2600" baseline="30000" dirty="0" smtClean="0"/>
              <a:t>65</a:t>
            </a:r>
            <a:r>
              <a:rPr lang="lv-LV" sz="2600" dirty="0" smtClean="0"/>
              <a:t> Tad bailes pārņēma visus kaimiņus, un visā Jūdejas kalnienē runāja par šiem notikumiem. </a:t>
            </a:r>
            <a:r>
              <a:rPr lang="lv-LV" sz="2600" baseline="30000" dirty="0" smtClean="0"/>
              <a:t>66</a:t>
            </a:r>
            <a:r>
              <a:rPr lang="lv-LV" sz="2600" dirty="0" smtClean="0"/>
              <a:t> Visi, kas to dzirdēja, savā sirdī prātoja, brīnīdamies: “Kas gan būs šis bērns?” Un Kunga roka bija ar viņu.</a:t>
            </a:r>
            <a:endParaRPr lang="lv-LV" sz="26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20.jūn.2021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Lk.1:57-80 Jānis Kristītājs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67</a:t>
            </a:r>
            <a:r>
              <a:rPr lang="lv-LV" sz="2400" dirty="0" smtClean="0"/>
              <a:t> Viņa tēvs </a:t>
            </a:r>
            <a:r>
              <a:rPr lang="lv-LV" sz="2400" dirty="0" err="1" smtClean="0"/>
              <a:t>Zaharija</a:t>
            </a:r>
            <a:r>
              <a:rPr lang="lv-LV" sz="2400" dirty="0" smtClean="0"/>
              <a:t>, Svētā Gara piepildīts, pravietoja: </a:t>
            </a:r>
            <a:r>
              <a:rPr lang="lv-LV" sz="2400" baseline="30000" dirty="0" smtClean="0"/>
              <a:t>68</a:t>
            </a:r>
            <a:r>
              <a:rPr lang="lv-LV" sz="2400" dirty="0" smtClean="0"/>
              <a:t> “Lai slavēts Kungs, </a:t>
            </a:r>
            <a:r>
              <a:rPr lang="lv-LV" sz="2400" dirty="0" err="1" smtClean="0"/>
              <a:t>Israēla</a:t>
            </a:r>
            <a:r>
              <a:rPr lang="lv-LV" sz="2400" dirty="0" smtClean="0"/>
              <a:t> Dievs, jo viņš ir uzlūkojis savu tautu un devis tai pestīšanu, </a:t>
            </a:r>
            <a:r>
              <a:rPr lang="lv-LV" sz="2400" baseline="30000" dirty="0" smtClean="0"/>
              <a:t>69</a:t>
            </a:r>
            <a:r>
              <a:rPr lang="lv-LV" sz="2400" dirty="0" smtClean="0"/>
              <a:t> un viņš ir cēlis mums pestīšanas ragu sava kalpa Dāvida namā, </a:t>
            </a:r>
            <a:r>
              <a:rPr lang="lv-LV" sz="2400" baseline="30000" dirty="0" smtClean="0"/>
              <a:t>70</a:t>
            </a:r>
            <a:r>
              <a:rPr lang="lv-LV" sz="2400" dirty="0" smtClean="0"/>
              <a:t> kā viņš kopš sendienām ir runājis caur svēto praviešu muti: </a:t>
            </a:r>
            <a:r>
              <a:rPr lang="lv-LV" sz="2400" baseline="30000" dirty="0" smtClean="0"/>
              <a:t>71</a:t>
            </a:r>
            <a:r>
              <a:rPr lang="lv-LV" sz="2400" dirty="0" smtClean="0"/>
              <a:t> glābt mūs no ienaidniekiem, no visu to rokām, kas mūs ienīst, </a:t>
            </a:r>
            <a:r>
              <a:rPr lang="lv-LV" sz="2400" baseline="30000" dirty="0" smtClean="0"/>
              <a:t>72</a:t>
            </a:r>
            <a:r>
              <a:rPr lang="lv-LV" sz="2400" dirty="0" smtClean="0"/>
              <a:t> parādīt žēlsirdību mūsu tēviem un pieminēt savu svēto derību, </a:t>
            </a:r>
            <a:r>
              <a:rPr lang="lv-LV" sz="2400" baseline="30000" dirty="0" smtClean="0"/>
              <a:t>73</a:t>
            </a:r>
            <a:r>
              <a:rPr lang="lv-LV" sz="2400" dirty="0" smtClean="0"/>
              <a:t> zvērestu, ko viņš zvērējis mūsu tēvam Ābrahāmam, </a:t>
            </a:r>
            <a:r>
              <a:rPr lang="lv-LV" sz="2400" baseline="30000" dirty="0" smtClean="0"/>
              <a:t>74</a:t>
            </a:r>
            <a:r>
              <a:rPr lang="lv-LV" sz="2400" dirty="0" smtClean="0"/>
              <a:t> lai mēs, no ienaidniekiem izglābti, bez bailēm, </a:t>
            </a:r>
            <a:r>
              <a:rPr lang="lv-LV" sz="2400" baseline="30000" dirty="0" smtClean="0"/>
              <a:t>75</a:t>
            </a:r>
            <a:r>
              <a:rPr lang="lv-LV" sz="2400" dirty="0" smtClean="0"/>
              <a:t> svētumā un taisnīgumā viņam kalpojam visas sava mūža dienas. </a:t>
            </a:r>
            <a:r>
              <a:rPr lang="lv-LV" sz="2400" baseline="30000" dirty="0" smtClean="0"/>
              <a:t>76</a:t>
            </a:r>
            <a:r>
              <a:rPr lang="lv-LV" sz="2400" dirty="0" smtClean="0"/>
              <a:t>  Un tevi, bērniņ, sauks par </a:t>
            </a:r>
            <a:r>
              <a:rPr lang="lv-LV" sz="2400" dirty="0" err="1" smtClean="0"/>
              <a:t>Visuaugstā</a:t>
            </a:r>
            <a:r>
              <a:rPr lang="lv-LV" sz="2400" dirty="0" smtClean="0"/>
              <a:t> pravieti. Tu iesi Kungam pa priekšu sataisīt viņa ceļu, </a:t>
            </a:r>
            <a:r>
              <a:rPr lang="lv-LV" sz="2400" baseline="30000" dirty="0" smtClean="0"/>
              <a:t>77</a:t>
            </a:r>
            <a:r>
              <a:rPr lang="lv-LV" sz="2400" dirty="0" smtClean="0"/>
              <a:t> lai dotu viņa tautai pestīšanas atziņu caur grēku piedošanu </a:t>
            </a:r>
            <a:r>
              <a:rPr lang="lv-LV" sz="2400" baseline="30000" dirty="0" smtClean="0"/>
              <a:t>78</a:t>
            </a:r>
            <a:r>
              <a:rPr lang="lv-LV" sz="2400" dirty="0" smtClean="0"/>
              <a:t> mūsu Dieva sirds žēlsirdības dēļ. Tādēļ rīta zvaigzne mūs no augšienes uzlūkos, </a:t>
            </a:r>
            <a:r>
              <a:rPr lang="lv-LV" sz="2400" baseline="30000" dirty="0" smtClean="0"/>
              <a:t>79</a:t>
            </a:r>
            <a:r>
              <a:rPr lang="lv-LV" sz="2400" dirty="0" smtClean="0"/>
              <a:t>  lai mirdzētu tiem, kas mīt tumsā un nāves ēnā, un atgrieztu mūsu kājas uz miera ceļa.” </a:t>
            </a:r>
            <a:r>
              <a:rPr lang="lv-LV" sz="2400" baseline="30000" dirty="0" smtClean="0"/>
              <a:t>80</a:t>
            </a:r>
            <a:r>
              <a:rPr lang="lv-LV" sz="2400" dirty="0" smtClean="0"/>
              <a:t> Un bērniņš auga un kļuva stiprs garā, un bija tuksnesī līdz tai dienai, kad viņam bija jāparādās </a:t>
            </a:r>
            <a:r>
              <a:rPr lang="lv-LV" sz="2400" dirty="0" err="1" smtClean="0"/>
              <a:t>Israēla</a:t>
            </a:r>
            <a:r>
              <a:rPr lang="lv-LV" sz="2400" dirty="0" smtClean="0"/>
              <a:t> priekšā.</a:t>
            </a:r>
            <a:endParaRPr lang="lv-LV" sz="24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20.jūn.2021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7889875" cy="85090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Ko mēs zinām par Jāni Kristītāju?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720"/>
            <a:ext cx="54360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Jau viņa </a:t>
            </a:r>
            <a:r>
              <a:rPr lang="lv-LV" sz="2800" b="1" dirty="0" smtClean="0"/>
              <a:t>ienākšana</a:t>
            </a:r>
            <a:r>
              <a:rPr lang="lv-LV" sz="2800" dirty="0" smtClean="0"/>
              <a:t> šai </a:t>
            </a:r>
            <a:r>
              <a:rPr lang="lv-LV" sz="2800" b="1" dirty="0" smtClean="0"/>
              <a:t>pasaulē</a:t>
            </a:r>
            <a:r>
              <a:rPr lang="lv-LV" sz="2800" dirty="0" smtClean="0"/>
              <a:t> ir ļoti </a:t>
            </a:r>
            <a:r>
              <a:rPr lang="lv-LV" sz="2800" b="1" dirty="0" smtClean="0"/>
              <a:t>neparasta</a:t>
            </a:r>
            <a:r>
              <a:rPr lang="lv-LV" sz="2800" dirty="0" smtClean="0"/>
              <a:t>.</a:t>
            </a: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Jānis Kr. </a:t>
            </a:r>
            <a:r>
              <a:rPr lang="lv-LV" sz="2800" dirty="0" smtClean="0"/>
              <a:t>ir </a:t>
            </a:r>
            <a:r>
              <a:rPr lang="lv-LV" sz="2800" b="1" dirty="0" smtClean="0"/>
              <a:t>Jēzus brālēns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Jāņa dzimšanas diena </a:t>
            </a:r>
            <a:r>
              <a:rPr lang="lv-LV" sz="2800" dirty="0" smtClean="0"/>
              <a:t>ir </a:t>
            </a:r>
            <a:r>
              <a:rPr lang="lv-LV" sz="2800" b="1" dirty="0" smtClean="0"/>
              <a:t>pusgadu pirms Jēzus </a:t>
            </a:r>
            <a:r>
              <a:rPr lang="lv-LV" sz="2800" dirty="0" smtClean="0"/>
              <a:t>(24.jūn.)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Viņš ir </a:t>
            </a:r>
            <a:r>
              <a:rPr lang="lv-LV" sz="2800" b="1" dirty="0" smtClean="0"/>
              <a:t>Līgavaiņa draugs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Ceļa sataisītājs Jēzum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Neparasts vīrs</a:t>
            </a:r>
            <a:r>
              <a:rPr lang="lv-LV" sz="2800" dirty="0" smtClean="0"/>
              <a:t>, kas aicināja uz </a:t>
            </a:r>
            <a:r>
              <a:rPr lang="lv-LV" sz="2800" b="1" dirty="0" smtClean="0"/>
              <a:t>nopietnu grēku nožēlu </a:t>
            </a:r>
            <a:r>
              <a:rPr lang="lv-LV" sz="2800" dirty="0" smtClean="0"/>
              <a:t>un </a:t>
            </a:r>
            <a:r>
              <a:rPr lang="lv-LV" sz="2800" b="1" dirty="0" smtClean="0"/>
              <a:t>kristīja </a:t>
            </a:r>
            <a:r>
              <a:rPr lang="lv-LV" sz="2800" dirty="0" smtClean="0"/>
              <a:t>ļaudis Jordānas upē.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err="1" smtClean="0"/>
              <a:t>Johanan</a:t>
            </a:r>
            <a:r>
              <a:rPr lang="lv-LV" sz="2800" b="1" dirty="0" smtClean="0"/>
              <a:t> – Dievs (Jahve) apžēlojies</a:t>
            </a:r>
          </a:p>
          <a:p>
            <a:pPr>
              <a:buFont typeface="Arial" pitchFamily="34" charset="0"/>
              <a:buChar char="•"/>
            </a:pP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A35C3-64C0-4765-992A-A2B317E0697D}" type="slidenum">
              <a:rPr lang="lv-LV" smtClean="0">
                <a:latin typeface="Arial" pitchFamily="34" charset="0"/>
              </a:rPr>
              <a:pPr/>
              <a:t>4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8" name="Picture 7" descr="http://www.gardenofpraise.com/images/jesu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214422"/>
            <a:ext cx="3779912" cy="5405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7889875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 būt kristietim Jāņos?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6198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000" b="1" dirty="0"/>
              <a:t>3 </a:t>
            </a:r>
            <a:r>
              <a:rPr lang="lv-LV" sz="4000" b="1" dirty="0" smtClean="0"/>
              <a:t>iespējas:</a:t>
            </a:r>
            <a:endParaRPr lang="lv-LV" sz="4000" b="1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A35C3-64C0-4765-992A-A2B317E0697D}" type="slidenum">
              <a:rPr lang="lv-LV" smtClean="0">
                <a:latin typeface="Arial" pitchFamily="34" charset="0"/>
              </a:rPr>
              <a:pPr/>
              <a:t>5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4103" name="Picture 7" descr="http://www.dzekiem.lv/wp-content/uploads/Li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2643174" cy="1857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7" name="Picture 11" descr="http://img4i.spoki.tvnet.lv/upload/articles/40/409882/images/Tik-piedzeries-ka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933056"/>
            <a:ext cx="2643174" cy="1916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9" name="Picture 13" descr="http://spoki.tvnet.lv/upload/articles/15/151594/images/_origin_Jani-nav-aiz-kalniem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77072"/>
            <a:ext cx="2678983" cy="1784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5796136" y="1340768"/>
            <a:ext cx="3563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dirty="0" smtClean="0"/>
              <a:t>3.Svinēt </a:t>
            </a:r>
            <a:r>
              <a:rPr lang="lv-LV" sz="2800" b="1" dirty="0" smtClean="0"/>
              <a:t>Jāņus </a:t>
            </a:r>
            <a:r>
              <a:rPr lang="lv-LV" sz="2800" dirty="0" smtClean="0"/>
              <a:t>neejot līdzi grēkam, un atgādinot par svētku patieso izcelsmi un Jāņa </a:t>
            </a:r>
            <a:r>
              <a:rPr lang="lv-LV" sz="2800" dirty="0" smtClean="0"/>
              <a:t>Kristītāju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9" name="Rectangle 8"/>
          <p:cNvSpPr/>
          <p:nvPr/>
        </p:nvSpPr>
        <p:spPr>
          <a:xfrm>
            <a:off x="251520" y="2060848"/>
            <a:ext cx="2304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AutoNum type="arabicPeriod"/>
            </a:pPr>
            <a:r>
              <a:rPr lang="lv-LV" sz="3200" b="1" dirty="0" smtClean="0"/>
              <a:t>Iet līdzi </a:t>
            </a:r>
            <a:r>
              <a:rPr lang="lv-LV" sz="3200" dirty="0" smtClean="0"/>
              <a:t>pilnībā pagānu Jāņiem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27784" y="2420888"/>
            <a:ext cx="3168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3200" b="1" dirty="0" smtClean="0"/>
              <a:t>2. Pilnīgi </a:t>
            </a:r>
            <a:r>
              <a:rPr lang="lv-LV" sz="3200" b="1" dirty="0" smtClean="0"/>
              <a:t>pret </a:t>
            </a:r>
            <a:r>
              <a:rPr lang="lv-LV" sz="3200" dirty="0" smtClean="0"/>
              <a:t>– Jāņu svētki ir no velna</a:t>
            </a:r>
          </a:p>
        </p:txBody>
      </p:sp>
      <p:sp>
        <p:nvSpPr>
          <p:cNvPr id="11" name="Left Arrow 10"/>
          <p:cNvSpPr/>
          <p:nvPr/>
        </p:nvSpPr>
        <p:spPr>
          <a:xfrm rot="19477375">
            <a:off x="2666526" y="1341547"/>
            <a:ext cx="504056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3923928" y="1844824"/>
            <a:ext cx="86409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3318217">
            <a:off x="5204253" y="1335714"/>
            <a:ext cx="504056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07504" y="5877272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Jēzus gribētu, lai mēs rīkojamies?</a:t>
            </a:r>
            <a:b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būtu gudrāk?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IR </a:t>
            </a:r>
            <a:r>
              <a:rPr lang="lv-LV" sz="2800" b="1" dirty="0"/>
              <a:t>SUPER ģimenei</a:t>
            </a:r>
            <a:r>
              <a:rPr lang="lv-LV" sz="2800" dirty="0"/>
              <a:t> sanākt </a:t>
            </a:r>
            <a:r>
              <a:rPr lang="lv-LV" sz="2800" b="1" dirty="0"/>
              <a:t>kopā</a:t>
            </a:r>
            <a:r>
              <a:rPr lang="lv-LV" sz="2800" dirty="0"/>
              <a:t> dabā pie </a:t>
            </a:r>
            <a:r>
              <a:rPr lang="lv-LV" sz="2800" b="1" dirty="0"/>
              <a:t>ugunskura</a:t>
            </a:r>
            <a:r>
              <a:rPr lang="lv-LV" sz="2800" dirty="0"/>
              <a:t> un </a:t>
            </a:r>
            <a:r>
              <a:rPr lang="lv-LV" sz="2800" b="1" dirty="0"/>
              <a:t>cept gaļu</a:t>
            </a:r>
            <a:r>
              <a:rPr lang="lv-LV" sz="2800" dirty="0"/>
              <a:t>...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/>
              <a:t>IR </a:t>
            </a:r>
            <a:r>
              <a:rPr lang="lv-LV" sz="2800" b="1" dirty="0" smtClean="0"/>
              <a:t>GRĒKS un SLIKTA LIECĪBA</a:t>
            </a:r>
            <a:r>
              <a:rPr lang="lv-LV" sz="2800" dirty="0" smtClean="0"/>
              <a:t>:</a:t>
            </a:r>
          </a:p>
          <a:p>
            <a:pPr marL="514350" indent="-514350">
              <a:buAutoNum type="arabicParenR"/>
            </a:pPr>
            <a:r>
              <a:rPr lang="lv-LV" sz="2800" dirty="0" smtClean="0"/>
              <a:t>ja </a:t>
            </a:r>
            <a:r>
              <a:rPr lang="lv-LV" sz="2800" dirty="0"/>
              <a:t>cilvēks </a:t>
            </a:r>
            <a:r>
              <a:rPr lang="lv-LV" sz="2800" b="1" dirty="0"/>
              <a:t>piedzeras</a:t>
            </a:r>
            <a:r>
              <a:rPr lang="lv-LV" sz="2800" dirty="0"/>
              <a:t>, </a:t>
            </a:r>
            <a:endParaRPr lang="lv-LV" sz="2800" dirty="0" smtClean="0"/>
          </a:p>
          <a:p>
            <a:pPr marL="514350" indent="-514350">
              <a:buAutoNum type="arabicParenR"/>
            </a:pPr>
            <a:r>
              <a:rPr lang="lv-LV" sz="2800" b="1" dirty="0" smtClean="0"/>
              <a:t>papardes zieda meklēšana </a:t>
            </a:r>
            <a:r>
              <a:rPr lang="lv-LV" sz="2800" dirty="0" smtClean="0"/>
              <a:t>ārpus laulības </a:t>
            </a:r>
          </a:p>
          <a:p>
            <a:pPr marL="514350" indent="-514350">
              <a:buAutoNum type="arabicParenR"/>
            </a:pPr>
            <a:r>
              <a:rPr lang="lv-LV" sz="2800" b="1" dirty="0" smtClean="0"/>
              <a:t>dzied </a:t>
            </a:r>
            <a:r>
              <a:rPr lang="lv-LV" sz="2800" b="1" dirty="0"/>
              <a:t>dziesmas</a:t>
            </a:r>
            <a:r>
              <a:rPr lang="lv-LV" sz="2800" dirty="0"/>
              <a:t>, izpilda </a:t>
            </a:r>
            <a:r>
              <a:rPr lang="lv-LV" sz="2800" b="1" dirty="0"/>
              <a:t>rituālus</a:t>
            </a:r>
            <a:r>
              <a:rPr lang="lv-LV" sz="2800" dirty="0"/>
              <a:t> pagānu </a:t>
            </a:r>
            <a:r>
              <a:rPr lang="lv-LV" sz="2800" b="1" dirty="0"/>
              <a:t>dievībām</a:t>
            </a:r>
            <a:r>
              <a:rPr lang="lv-LV" sz="2800" dirty="0"/>
              <a:t> (</a:t>
            </a:r>
            <a:r>
              <a:rPr lang="lv-LV" sz="2800" b="1" dirty="0"/>
              <a:t>dēmoniem</a:t>
            </a:r>
            <a:r>
              <a:rPr lang="lv-LV" sz="2800" dirty="0"/>
              <a:t>) – Laimai, Mārai...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A35C3-64C0-4765-992A-A2B317E0697D}" type="slidenum">
              <a:rPr lang="lv-LV" smtClean="0">
                <a:latin typeface="Arial" pitchFamily="34" charset="0"/>
              </a:rPr>
              <a:pPr/>
              <a:t>6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</a:t>
            </a:r>
            <a:r>
              <a:rPr lang="lv-LV" sz="3600" b="1" dirty="0" smtClean="0"/>
              <a:t> Iet līdzi pilnībā pagānu </a:t>
            </a:r>
            <a:r>
              <a:rPr lang="lv-LV" sz="3600" b="1" dirty="0" smtClean="0"/>
              <a:t>Jāņiem</a:t>
            </a:r>
            <a:endParaRPr lang="lv-LV" sz="3600" b="1" dirty="0" smtClean="0"/>
          </a:p>
        </p:txBody>
      </p:sp>
      <p:pic>
        <p:nvPicPr>
          <p:cNvPr id="1026" name="Picture 2" descr="Latvian &amp;quot;Līgo&amp;quot; festival 2019 - Rigaluxapartments.com event gu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0" y="3573016"/>
            <a:ext cx="8100392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80497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Vai tā ir </a:t>
            </a:r>
            <a:r>
              <a:rPr lang="lv-LV" sz="2800" b="1" dirty="0" smtClean="0"/>
              <a:t>gudri</a:t>
            </a:r>
            <a:r>
              <a:rPr lang="lv-LV" sz="2800" dirty="0" smtClean="0"/>
              <a:t> un </a:t>
            </a:r>
            <a:r>
              <a:rPr lang="lv-LV" sz="2800" b="1" dirty="0" smtClean="0"/>
              <a:t>pareizi rīkoties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Kādas </a:t>
            </a:r>
            <a:r>
              <a:rPr lang="lv-LV" sz="2800" b="1" dirty="0" smtClean="0"/>
              <a:t>sekas</a:t>
            </a:r>
            <a:r>
              <a:rPr lang="lv-LV" sz="2800" dirty="0" smtClean="0"/>
              <a:t> būs tam, ja </a:t>
            </a:r>
            <a:r>
              <a:rPr lang="lv-LV" sz="2800" b="1" dirty="0" smtClean="0"/>
              <a:t>mēs tā runāsim</a:t>
            </a:r>
            <a:r>
              <a:rPr lang="lv-LV" sz="2800" dirty="0" smtClean="0"/>
              <a:t>? – mēs būsim sējuši </a:t>
            </a:r>
            <a:r>
              <a:rPr lang="lv-LV" sz="2800" b="1" dirty="0" smtClean="0"/>
              <a:t>nepatiesību</a:t>
            </a:r>
            <a:r>
              <a:rPr lang="lv-LV" sz="2800" dirty="0" smtClean="0"/>
              <a:t> un būsim </a:t>
            </a:r>
            <a:r>
              <a:rPr lang="lv-LV" sz="2800" b="1" dirty="0" smtClean="0"/>
              <a:t>nostājušies</a:t>
            </a:r>
            <a:r>
              <a:rPr lang="lv-LV" sz="2800" dirty="0" smtClean="0"/>
              <a:t> gan </a:t>
            </a:r>
            <a:r>
              <a:rPr lang="lv-LV" sz="2800" b="1" dirty="0" smtClean="0"/>
              <a:t>pret labo</a:t>
            </a:r>
            <a:r>
              <a:rPr lang="lv-LV" sz="2800" dirty="0" smtClean="0"/>
              <a:t>, gan </a:t>
            </a:r>
            <a:r>
              <a:rPr lang="lv-LV" sz="2800" b="1" dirty="0" smtClean="0"/>
              <a:t>pret slikto šajos svētkos</a:t>
            </a:r>
            <a:r>
              <a:rPr lang="lv-LV" sz="2800" dirty="0" smtClean="0"/>
              <a:t>.</a:t>
            </a: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vai tā patiešām ir</a:t>
            </a:r>
            <a:r>
              <a:rPr lang="lv-LV" sz="2800" dirty="0" smtClean="0"/>
              <a:t> – ka no </a:t>
            </a:r>
            <a:r>
              <a:rPr lang="lv-LV" sz="2800" b="1" dirty="0" smtClean="0"/>
              <a:t>velna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Velns pats neko nerada</a:t>
            </a:r>
            <a:r>
              <a:rPr lang="lv-LV" sz="2800" dirty="0" smtClean="0"/>
              <a:t>!</a:t>
            </a:r>
            <a:r>
              <a:rPr lang="lv-LV" sz="2800" dirty="0" smtClean="0"/>
              <a:t> Viņš ir </a:t>
            </a:r>
            <a:r>
              <a:rPr lang="lv-LV" sz="2800" b="1" dirty="0" smtClean="0"/>
              <a:t>parazīts</a:t>
            </a:r>
            <a:r>
              <a:rPr lang="lv-LV" sz="2800" dirty="0" smtClean="0"/>
              <a:t>, kas visu </a:t>
            </a:r>
            <a:r>
              <a:rPr lang="lv-LV" sz="2800" b="1" dirty="0" smtClean="0"/>
              <a:t>labo sagandē</a:t>
            </a:r>
            <a:r>
              <a:rPr lang="lv-LV" sz="2800" dirty="0" smtClean="0"/>
              <a:t>, </a:t>
            </a:r>
            <a:r>
              <a:rPr lang="lv-LV" sz="2800" b="1" dirty="0" smtClean="0"/>
              <a:t>samaitā</a:t>
            </a:r>
            <a:r>
              <a:rPr lang="lv-LV" sz="2800" dirty="0" smtClean="0"/>
              <a:t>. Tieši tas ir noticies ar </a:t>
            </a:r>
            <a:r>
              <a:rPr lang="lv-LV" sz="2800" b="1" dirty="0" smtClean="0"/>
              <a:t>Jāņiem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A35C3-64C0-4765-992A-A2B317E0697D}" type="slidenum">
              <a:rPr lang="lv-LV" smtClean="0">
                <a:latin typeface="Arial" pitchFamily="34" charset="0"/>
              </a:rPr>
              <a:pPr/>
              <a:t>7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lv-LV" sz="3600" b="1" dirty="0" smtClean="0"/>
              <a:t>2. Pilnīgi pret </a:t>
            </a:r>
            <a:r>
              <a:rPr lang="lv-LV" sz="3600" dirty="0" smtClean="0"/>
              <a:t>– </a:t>
            </a:r>
            <a:r>
              <a:rPr lang="lv-LV" sz="3600" b="1" dirty="0" smtClean="0"/>
              <a:t>Jāņu svētki ir no velna</a:t>
            </a:r>
          </a:p>
        </p:txBody>
      </p:sp>
      <p:pic>
        <p:nvPicPr>
          <p:cNvPr id="6" name="Picture 11" descr="http://img4i.spoki.tvnet.lv/upload/articles/40/409882/images/Tik-piedzeries-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31590"/>
            <a:ext cx="6048672" cy="3081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59</a:t>
            </a:r>
            <a:r>
              <a:rPr lang="lv-LV" sz="2800" i="1" dirty="0" smtClean="0"/>
              <a:t>  Astotajā dienā tie atnāca bērnu apgraizīt un gribēja viņu nosaukt tēva vārdā par </a:t>
            </a:r>
            <a:r>
              <a:rPr lang="lv-LV" sz="2800" i="1" dirty="0" err="1" smtClean="0"/>
              <a:t>Zahariju</a:t>
            </a:r>
            <a:r>
              <a:rPr lang="lv-LV" sz="2800" i="1" dirty="0" smtClean="0"/>
              <a:t>. </a:t>
            </a:r>
            <a:r>
              <a:rPr lang="lv-LV" sz="2800" i="1" baseline="30000" dirty="0" smtClean="0"/>
              <a:t>60</a:t>
            </a:r>
            <a:r>
              <a:rPr lang="lv-LV" sz="2800" i="1" dirty="0" smtClean="0"/>
              <a:t> Bet viņa māte iebilda un teica: “Nē! Viņu sauks Jānis.” </a:t>
            </a:r>
            <a:r>
              <a:rPr lang="lv-LV" sz="2800" i="1" baseline="30000" dirty="0" smtClean="0"/>
              <a:t>61</a:t>
            </a:r>
            <a:r>
              <a:rPr lang="lv-LV" sz="2800" i="1" dirty="0" smtClean="0"/>
              <a:t> Tie viņai teica: “Tavos rados nav neviena, kas saukts tādā vārdā.” </a:t>
            </a:r>
            <a:r>
              <a:rPr lang="lv-LV" sz="2800" i="1" baseline="30000" dirty="0" smtClean="0"/>
              <a:t>62</a:t>
            </a:r>
            <a:r>
              <a:rPr lang="lv-LV" sz="2800" i="1" dirty="0" smtClean="0"/>
              <a:t> Un tie ar zīmēm jautāja viņa tēvam, kā viņš gribētu, lai bērnu nosauc. </a:t>
            </a:r>
            <a:r>
              <a:rPr lang="lv-LV" sz="2800" i="1" baseline="30000" dirty="0" smtClean="0"/>
              <a:t>63</a:t>
            </a:r>
            <a:r>
              <a:rPr lang="lv-LV" sz="2800" i="1" dirty="0" smtClean="0"/>
              <a:t> Palūdzis rakstāmo dēlīti, viņš uzrakstīja: “Viņa vārds ir Jānis.” Un visi brīnījās.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887682"/>
            <a:ext cx="615617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Kas </a:t>
            </a:r>
            <a:r>
              <a:rPr lang="lv-LV" sz="2800" b="1" dirty="0" smtClean="0"/>
              <a:t>tas </a:t>
            </a:r>
            <a:r>
              <a:rPr lang="lv-LV" sz="2800" dirty="0" smtClean="0"/>
              <a:t>ir par </a:t>
            </a:r>
            <a:r>
              <a:rPr lang="lv-LV" sz="2800" b="1" dirty="0" smtClean="0"/>
              <a:t>Jāni</a:t>
            </a:r>
            <a:r>
              <a:rPr lang="lv-LV" sz="2800" dirty="0" smtClean="0"/>
              <a:t>, kas tā tiek </a:t>
            </a:r>
            <a:r>
              <a:rPr lang="lv-LV" sz="2800" b="1" dirty="0" smtClean="0"/>
              <a:t>daudzināts</a:t>
            </a:r>
            <a:r>
              <a:rPr lang="lv-LV" sz="2800" dirty="0" smtClean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Un ko gan </a:t>
            </a:r>
            <a:r>
              <a:rPr lang="lv-LV" sz="2800" b="1" dirty="0" smtClean="0"/>
              <a:t>latvietis</a:t>
            </a:r>
            <a:r>
              <a:rPr lang="lv-LV" sz="2800" dirty="0" smtClean="0"/>
              <a:t> var </a:t>
            </a:r>
            <a:r>
              <a:rPr lang="lv-LV" sz="2800" b="1" dirty="0" smtClean="0"/>
              <a:t>pateikt</a:t>
            </a:r>
            <a:r>
              <a:rPr lang="lv-LV" sz="2800" dirty="0" smtClean="0"/>
              <a:t>, </a:t>
            </a:r>
            <a:r>
              <a:rPr lang="lv-LV" sz="2800" dirty="0" smtClean="0"/>
              <a:t>                  viņam </a:t>
            </a:r>
            <a:r>
              <a:rPr lang="lv-LV" sz="2800" dirty="0" smtClean="0"/>
              <a:t>tas ir </a:t>
            </a:r>
            <a:r>
              <a:rPr lang="lv-LV" sz="2800" b="1" dirty="0" smtClean="0"/>
              <a:t>aizmirsies</a:t>
            </a:r>
            <a:r>
              <a:rPr lang="lv-LV" sz="2800" dirty="0" smtClean="0"/>
              <a:t>...</a:t>
            </a: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Jānis </a:t>
            </a:r>
            <a:r>
              <a:rPr lang="lv-LV" sz="2800" dirty="0" smtClean="0"/>
              <a:t>ir </a:t>
            </a:r>
            <a:r>
              <a:rPr lang="lv-LV" sz="2800" b="1" dirty="0" smtClean="0"/>
              <a:t>atnācis</a:t>
            </a:r>
            <a:r>
              <a:rPr lang="lv-LV" sz="2800" dirty="0" smtClean="0"/>
              <a:t> pie </a:t>
            </a:r>
            <a:r>
              <a:rPr lang="lv-LV" sz="2800" b="1" dirty="0" smtClean="0"/>
              <a:t>latviešiem</a:t>
            </a:r>
            <a:r>
              <a:rPr lang="lv-LV" sz="2800" dirty="0" smtClean="0"/>
              <a:t> līdz ar </a:t>
            </a:r>
            <a:r>
              <a:rPr lang="lv-LV" sz="2800" b="1" dirty="0" smtClean="0"/>
              <a:t>kristietību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Visi bija </a:t>
            </a:r>
            <a:r>
              <a:rPr lang="lv-LV" sz="2800" b="1" dirty="0" smtClean="0"/>
              <a:t>pārsteigti</a:t>
            </a:r>
            <a:r>
              <a:rPr lang="lv-LV" sz="2800" dirty="0" smtClean="0"/>
              <a:t> par Jāni, visi </a:t>
            </a:r>
            <a:r>
              <a:rPr lang="lv-LV" sz="2800" b="1" dirty="0" smtClean="0"/>
              <a:t>brīnījās</a:t>
            </a:r>
            <a:r>
              <a:rPr lang="lv-LV" sz="2800" dirty="0" smtClean="0"/>
              <a:t>! Tāpat arī </a:t>
            </a:r>
            <a:r>
              <a:rPr lang="lv-LV" sz="2800" b="1" dirty="0" smtClean="0"/>
              <a:t>šodien</a:t>
            </a:r>
            <a:r>
              <a:rPr lang="lv-LV" sz="2800" dirty="0" smtClean="0"/>
              <a:t>, kad par </a:t>
            </a:r>
            <a:r>
              <a:rPr lang="lv-LV" sz="2800" b="1" dirty="0" smtClean="0"/>
              <a:t>Jāni stāstām</a:t>
            </a:r>
            <a:r>
              <a:rPr lang="lv-LV" sz="2800" dirty="0" smtClean="0"/>
              <a:t>!</a:t>
            </a:r>
            <a:endParaRPr lang="lv-LV" sz="2800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lv-LV" sz="3600" b="1" dirty="0" smtClean="0"/>
              <a:t>Ko tad īsti Jāņos mēs svinam?</a:t>
            </a:r>
            <a:endParaRPr lang="lv-LV" sz="3600" b="1" dirty="0" smtClean="0"/>
          </a:p>
        </p:txBody>
      </p:sp>
      <p:pic>
        <p:nvPicPr>
          <p:cNvPr id="6" name="Picture 7" descr="http://blog.adw.org/wp-content/uploads/baptis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994265"/>
            <a:ext cx="2771800" cy="3863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52736"/>
            <a:ext cx="514806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Gudrākais</a:t>
            </a:r>
            <a:r>
              <a:rPr lang="lv-LV" sz="2800" dirty="0" smtClean="0"/>
              <a:t> šajos svētkos ir </a:t>
            </a:r>
            <a:r>
              <a:rPr lang="lv-LV" sz="2800" b="1" dirty="0" smtClean="0"/>
              <a:t>stāstīt</a:t>
            </a:r>
            <a:r>
              <a:rPr lang="lv-LV" sz="2800" dirty="0" smtClean="0"/>
              <a:t> tiem, kas nav pārāk iereibuši, par šo </a:t>
            </a:r>
            <a:r>
              <a:rPr lang="lv-LV" sz="2800" b="1" dirty="0" smtClean="0"/>
              <a:t>svētku Jāni </a:t>
            </a:r>
            <a:r>
              <a:rPr lang="lv-LV" sz="2800" dirty="0" smtClean="0"/>
              <a:t>- </a:t>
            </a:r>
            <a:r>
              <a:rPr lang="lv-LV" sz="2800" b="1" dirty="0" smtClean="0"/>
              <a:t>Jāni Kristītāju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Jānis bijis </a:t>
            </a:r>
            <a:r>
              <a:rPr lang="lv-LV" sz="2800" b="1" dirty="0" smtClean="0"/>
              <a:t>izcila personība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Jautājiet</a:t>
            </a:r>
            <a:r>
              <a:rPr lang="lv-LV" sz="2800" dirty="0" smtClean="0"/>
              <a:t> cilvēkiem – ko mēs </a:t>
            </a:r>
            <a:r>
              <a:rPr lang="lv-LV" sz="2800" b="1" dirty="0" smtClean="0"/>
              <a:t>svinam</a:t>
            </a:r>
            <a:r>
              <a:rPr lang="lv-LV" sz="2800" dirty="0" smtClean="0"/>
              <a:t>?</a:t>
            </a:r>
          </a:p>
          <a:p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b="1" dirty="0" smtClean="0">
                <a:sym typeface="Wingdings" pitchFamily="2" charset="2"/>
              </a:rPr>
              <a:t>Vasaras saulgriežus – Nē</a:t>
            </a:r>
            <a:r>
              <a:rPr lang="lv-LV" sz="2800" dirty="0" smtClean="0">
                <a:sym typeface="Wingdings" pitchFamily="2" charset="2"/>
              </a:rPr>
              <a:t>, tie ir </a:t>
            </a:r>
            <a:r>
              <a:rPr lang="lv-LV" sz="2800" b="1" dirty="0" smtClean="0">
                <a:sym typeface="Wingdings" pitchFamily="2" charset="2"/>
              </a:rPr>
              <a:t>no 21. uz 22. jūniju</a:t>
            </a:r>
          </a:p>
          <a:p>
            <a:pPr>
              <a:buFont typeface="Wingdings"/>
              <a:buChar char="à"/>
            </a:pPr>
            <a:r>
              <a:rPr lang="lv-LV" sz="2800" b="1" dirty="0" smtClean="0">
                <a:sym typeface="Wingdings" pitchFamily="2" charset="2"/>
              </a:rPr>
              <a:t>Jāņa Kristītāja dzimšanas dienas atcere!</a:t>
            </a:r>
          </a:p>
          <a:p>
            <a:pPr>
              <a:buFont typeface="Wingdings"/>
              <a:buChar char="à"/>
            </a:pPr>
            <a:r>
              <a:rPr lang="lv-LV" sz="2800" dirty="0" smtClean="0">
                <a:sym typeface="Wingdings" pitchFamily="2" charset="2"/>
              </a:rPr>
              <a:t>Laika gaitā visas </a:t>
            </a:r>
            <a:r>
              <a:rPr lang="lv-LV" sz="2800" b="1" dirty="0" smtClean="0">
                <a:sym typeface="Wingdings" pitchFamily="2" charset="2"/>
              </a:rPr>
              <a:t>lietas</a:t>
            </a:r>
            <a:r>
              <a:rPr lang="lv-LV" sz="2800" dirty="0" smtClean="0">
                <a:sym typeface="Wingdings" pitchFamily="2" charset="2"/>
              </a:rPr>
              <a:t> </a:t>
            </a:r>
            <a:r>
              <a:rPr lang="lv-LV" sz="2800" b="1" dirty="0" smtClean="0">
                <a:sym typeface="Wingdings" pitchFamily="2" charset="2"/>
              </a:rPr>
              <a:t>sajaukušās</a:t>
            </a:r>
            <a:r>
              <a:rPr lang="lv-LV" sz="2800" dirty="0" smtClean="0">
                <a:sym typeface="Wingdings" pitchFamily="2" charset="2"/>
              </a:rPr>
              <a:t> kopā kā </a:t>
            </a:r>
            <a:r>
              <a:rPr lang="lv-LV" sz="2800" b="1" dirty="0" smtClean="0">
                <a:sym typeface="Wingdings" pitchFamily="2" charset="2"/>
              </a:rPr>
              <a:t>rasolā</a:t>
            </a:r>
            <a:r>
              <a:rPr lang="lv-LV" sz="2800" dirty="0" smtClean="0">
                <a:sym typeface="Wingdings" pitchFamily="2" charset="2"/>
              </a:rPr>
              <a:t>. 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A35C3-64C0-4765-992A-A2B317E0697D}" type="slidenum">
              <a:rPr lang="lv-LV" smtClean="0">
                <a:latin typeface="Arial" pitchFamily="34" charset="0"/>
              </a:rPr>
              <a:pPr/>
              <a:t>9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5782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lv-LV" sz="3200" b="1" dirty="0" smtClean="0"/>
              <a:t>3.Svinēt Jāņus </a:t>
            </a:r>
            <a:r>
              <a:rPr lang="lv-LV" sz="3200" dirty="0" smtClean="0"/>
              <a:t>neejot līdzi grēkam, un atgādinot par svētku patieso izcelsmi un Jāņa Kristītāju.</a:t>
            </a:r>
            <a:endParaRPr lang="lv-LV" sz="3200" dirty="0"/>
          </a:p>
        </p:txBody>
      </p:sp>
      <p:pic>
        <p:nvPicPr>
          <p:cNvPr id="9" name="Picture 7" descr="http://www.freebibleimages.org/storydata/photos/FB_John_Baptist/overview_images/001-john-baptist.jpg?1335949034"/>
          <p:cNvPicPr>
            <a:picLocks noChangeAspect="1" noChangeArrowheads="1"/>
          </p:cNvPicPr>
          <p:nvPr/>
        </p:nvPicPr>
        <p:blipFill>
          <a:blip r:embed="rId2" cstate="print"/>
          <a:srcRect l="18880" r="28463"/>
          <a:stretch>
            <a:fillRect/>
          </a:stretch>
        </p:blipFill>
        <p:spPr bwMode="auto">
          <a:xfrm flipH="1">
            <a:off x="5143504" y="1628800"/>
            <a:ext cx="4000496" cy="5122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4829</TotalTime>
  <Words>756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Lk.1:57-80 Jānis Kristītājs</vt:lpstr>
      <vt:lpstr>Lk.1:57-80 Jānis Kristītājs</vt:lpstr>
      <vt:lpstr>Lk.1:57-80 Jānis Kristītājs</vt:lpstr>
      <vt:lpstr>Ko mēs zinām par Jāni Kristītāju?</vt:lpstr>
      <vt:lpstr>Kā būt kristietim Jāņos?</vt:lpstr>
      <vt:lpstr>Slide 6</vt:lpstr>
      <vt:lpstr>Slide 7</vt:lpstr>
      <vt:lpstr>Slide 8</vt:lpstr>
      <vt:lpstr>Slide 9</vt:lpstr>
      <vt:lpstr>Slide 10</vt:lpstr>
      <vt:lpstr>Slide 11</vt:lpstr>
      <vt:lpstr>Slide 12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111</cp:revision>
  <dcterms:created xsi:type="dcterms:W3CDTF">2010-10-07T14:46:11Z</dcterms:created>
  <dcterms:modified xsi:type="dcterms:W3CDTF">2021-06-21T13:00:05Z</dcterms:modified>
</cp:coreProperties>
</file>