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  <p:sldId id="285" r:id="rId9"/>
    <p:sldId id="286" r:id="rId10"/>
    <p:sldId id="287" r:id="rId11"/>
    <p:sldId id="288" r:id="rId12"/>
    <p:sldId id="289" r:id="rId13"/>
    <p:sldId id="291" r:id="rId14"/>
    <p:sldId id="272" r:id="rId15"/>
  </p:sldIdLst>
  <p:sldSz cx="9144000" cy="6858000" type="screen4x3"/>
  <p:notesSz cx="7010400" cy="9296400"/>
  <p:defaultTextStyle>
    <a:defPPr>
      <a:defRPr lang="lv-LV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horzBarState="maximized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37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3EF983FC-C4BF-4F7C-9D40-CF2294EF524F}" type="datetimeFigureOut">
              <a:rPr lang="en-US"/>
              <a:pPr>
                <a:defRPr/>
              </a:pPr>
              <a:t>12/7/2019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40847E63-47B2-40B9-9C30-AA62598884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A96C8-9076-4A47-9D31-6337A4B65B52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71B0C-0EFC-4B36-8A75-4D321E9542C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7706D-70F8-40F4-ABB2-9C7B9865FA7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4189BE-0D62-4CDF-AFE5-241C9CEC956C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F828C-7E15-4A8C-9BE2-BD2F22869EBF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D839A-A3D7-4503-B53D-AC72DD72B8B4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5B43D-C1AB-42D9-80E6-F1EF001C7F19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DF58E-FD3A-4CD7-9959-DD45F665EAF8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82460-2AD7-412F-B40E-27EAED140C8C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C947C7-FE3D-4DC3-9D15-E5912D2C5845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43B13-06BF-4D8D-BA8D-715E9115236C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lv-LV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D6834BF6-97C3-4284-BD6E-75F354DF03E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8175625" cy="1071563"/>
          </a:xfrm>
        </p:spPr>
        <p:txBody>
          <a:bodyPr/>
          <a:lstStyle/>
          <a:p>
            <a:pPr eaLnBrk="1" hangingPunct="1"/>
            <a:r>
              <a:rPr lang="lv-LV" b="1" dirty="0" smtClean="0">
                <a:solidFill>
                  <a:schemeClr val="tx1"/>
                </a:solidFill>
              </a:rPr>
              <a:t>Mt.3:1-12 Saucēja balss</a:t>
            </a:r>
          </a:p>
        </p:txBody>
      </p:sp>
      <p:pic>
        <p:nvPicPr>
          <p:cNvPr id="2051" name="Picture 3" descr="DOVE0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60325"/>
            <a:ext cx="6477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 l="6910" t="17851" r="7402" b="4497"/>
          <a:stretch>
            <a:fillRect/>
          </a:stretch>
        </p:blipFill>
        <p:spPr bwMode="auto">
          <a:xfrm>
            <a:off x="1115616" y="908720"/>
            <a:ext cx="7056784" cy="56886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 t="13046" r="29085" b="19278"/>
          <a:stretch>
            <a:fillRect/>
          </a:stretch>
        </p:blipFill>
        <p:spPr bwMode="auto">
          <a:xfrm>
            <a:off x="5724128" y="1142984"/>
            <a:ext cx="3419872" cy="5715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3850" y="71438"/>
            <a:ext cx="9358313" cy="10541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lv-LV" sz="2000" baseline="30000" dirty="0" smtClean="0"/>
              <a:t>       </a:t>
            </a:r>
            <a:r>
              <a:rPr lang="lv-LV" sz="2800" i="1" baseline="30000" dirty="0" smtClean="0"/>
              <a:t>10</a:t>
            </a:r>
            <a:r>
              <a:rPr lang="lv-LV" sz="2800" i="1" dirty="0" smtClean="0"/>
              <a:t> Cirvis jau pielikts kokiem pie saknes – katrs koks, kas nenes labus augļus, tiek nocirsts un iemests ugunī.</a:t>
            </a:r>
            <a:endParaRPr lang="lv-LV" sz="26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928688"/>
            <a:ext cx="6072188" cy="566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lv-LV" sz="2600" i="1"/>
              <a:t>ticība bez darbiem ir nedzīva (Jēk 2:20)</a:t>
            </a:r>
            <a:endParaRPr lang="en-US" sz="2600"/>
          </a:p>
          <a:p>
            <a:pPr>
              <a:buFontTx/>
              <a:buChar char="•"/>
            </a:pPr>
            <a:r>
              <a:rPr lang="lv-LV" sz="2800"/>
              <a:t>Kā mēs varam </a:t>
            </a:r>
            <a:r>
              <a:rPr lang="lv-LV" sz="2800" b="1"/>
              <a:t>pazīt dzīvu ticību?</a:t>
            </a:r>
            <a:r>
              <a:rPr lang="lv-LV" sz="2800"/>
              <a:t> – </a:t>
            </a:r>
            <a:r>
              <a:rPr lang="lv-LV" sz="2800" b="1"/>
              <a:t>pēc darbiem!</a:t>
            </a:r>
          </a:p>
          <a:p>
            <a:pPr>
              <a:buFontTx/>
              <a:buChar char="•"/>
            </a:pPr>
            <a:r>
              <a:rPr lang="lv-LV" sz="2800"/>
              <a:t>Kur ir </a:t>
            </a:r>
            <a:r>
              <a:rPr lang="lv-LV" sz="2800" b="1"/>
              <a:t>patiesa grēku satriektība</a:t>
            </a:r>
            <a:r>
              <a:rPr lang="lv-LV" sz="2800"/>
              <a:t>,  tur </a:t>
            </a:r>
            <a:r>
              <a:rPr lang="lv-LV" sz="2800" b="1"/>
              <a:t>Kristus rada</a:t>
            </a:r>
            <a:r>
              <a:rPr lang="lv-LV" sz="2800"/>
              <a:t> arī </a:t>
            </a:r>
            <a:r>
              <a:rPr lang="lv-LV" sz="2800" b="1"/>
              <a:t>kristīgu dzīvi</a:t>
            </a:r>
            <a:r>
              <a:rPr lang="lv-LV" sz="2800"/>
              <a:t>.</a:t>
            </a:r>
          </a:p>
          <a:p>
            <a:pPr>
              <a:buFontTx/>
              <a:buChar char="•"/>
            </a:pPr>
            <a:r>
              <a:rPr lang="lv-LV" sz="2800" b="1"/>
              <a:t>Kāda jēga </a:t>
            </a:r>
            <a:r>
              <a:rPr lang="lv-LV" sz="2800"/>
              <a:t>no </a:t>
            </a:r>
            <a:r>
              <a:rPr lang="lv-LV" sz="2800" b="1"/>
              <a:t>koka</a:t>
            </a:r>
            <a:r>
              <a:rPr lang="lv-LV" sz="2800"/>
              <a:t>, kas </a:t>
            </a:r>
            <a:r>
              <a:rPr lang="lv-LV" sz="2800" b="1"/>
              <a:t>nenes augļus</a:t>
            </a:r>
            <a:r>
              <a:rPr lang="lv-LV" sz="2800"/>
              <a:t>? – tas der tikai </a:t>
            </a:r>
            <a:r>
              <a:rPr lang="lv-LV" sz="2800" b="1"/>
              <a:t>malkai</a:t>
            </a:r>
            <a:r>
              <a:rPr lang="lv-LV" sz="2800"/>
              <a:t>, tas </a:t>
            </a:r>
            <a:r>
              <a:rPr lang="lv-LV" sz="2800" b="1"/>
              <a:t>jācērt nost!</a:t>
            </a:r>
            <a:r>
              <a:rPr lang="lv-LV" sz="2800"/>
              <a:t> </a:t>
            </a:r>
          </a:p>
          <a:p>
            <a:pPr>
              <a:buFontTx/>
              <a:buChar char="•"/>
            </a:pPr>
            <a:r>
              <a:rPr lang="lv-LV" sz="2800"/>
              <a:t>Te </a:t>
            </a:r>
            <a:r>
              <a:rPr lang="lv-LV" sz="2800" b="1"/>
              <a:t>Jānis brīdina </a:t>
            </a:r>
            <a:r>
              <a:rPr lang="lv-LV" sz="2800"/>
              <a:t>visus </a:t>
            </a:r>
            <a:r>
              <a:rPr lang="lv-LV" sz="2800" b="1"/>
              <a:t>reliģiskos</a:t>
            </a:r>
            <a:r>
              <a:rPr lang="lv-LV" sz="2800"/>
              <a:t> </a:t>
            </a:r>
            <a:r>
              <a:rPr lang="lv-LV" sz="2800" b="1"/>
              <a:t>liekuļus</a:t>
            </a:r>
            <a:r>
              <a:rPr lang="lv-LV" sz="2800"/>
              <a:t>, ka neviens </a:t>
            </a:r>
            <a:r>
              <a:rPr lang="lv-LV" sz="2800" b="1"/>
              <a:t>liekulis</a:t>
            </a:r>
            <a:r>
              <a:rPr lang="lv-LV" sz="2800"/>
              <a:t>  debesu </a:t>
            </a:r>
            <a:r>
              <a:rPr lang="lv-LV" sz="2800" b="1"/>
              <a:t>valstību</a:t>
            </a:r>
            <a:r>
              <a:rPr lang="lv-LV" sz="2800"/>
              <a:t> </a:t>
            </a:r>
            <a:r>
              <a:rPr lang="lv-LV" sz="2800" b="1"/>
              <a:t>neiemantos!</a:t>
            </a:r>
          </a:p>
          <a:p>
            <a:pPr>
              <a:buFontTx/>
              <a:buChar char="•"/>
            </a:pPr>
            <a:r>
              <a:rPr lang="lv-LV" sz="2800"/>
              <a:t>Ja </a:t>
            </a:r>
            <a:r>
              <a:rPr lang="lv-LV" sz="2800" b="1"/>
              <a:t>jūdi neatgriezīsies </a:t>
            </a:r>
            <a:r>
              <a:rPr lang="lv-LV" sz="2800"/>
              <a:t>– viņi tiks </a:t>
            </a:r>
            <a:r>
              <a:rPr lang="lv-LV" sz="2800" b="1"/>
              <a:t>nocirsti</a:t>
            </a:r>
            <a:r>
              <a:rPr lang="lv-LV" sz="2800"/>
              <a:t> – tas </a:t>
            </a:r>
            <a:r>
              <a:rPr lang="lv-LV" sz="2800" b="1"/>
              <a:t>vēlāk piepildījās</a:t>
            </a:r>
            <a:r>
              <a:rPr lang="lv-LV" sz="2800"/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3850" y="71438"/>
            <a:ext cx="9358313" cy="10541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lv-LV" sz="2800" baseline="30000" dirty="0" smtClean="0"/>
              <a:t>     </a:t>
            </a:r>
            <a:r>
              <a:rPr lang="lv-LV" sz="2800" i="1" baseline="30000" dirty="0" smtClean="0"/>
              <a:t>11</a:t>
            </a:r>
            <a:r>
              <a:rPr lang="lv-LV" sz="2800" i="1" dirty="0" smtClean="0"/>
              <a:t> Es jūs gan kristīju ūdenī uz atgriešanos no grēkiem, bet, kas nāk pēc manis, ir spēcīgāks par mani, es neesmu cienīgs pienest viņa sandales, viņš jūs kristīs Svētajā Garā un ugunī.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571612"/>
            <a:ext cx="635795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b="1" dirty="0"/>
              <a:t>Jāņa kristība</a:t>
            </a:r>
            <a:r>
              <a:rPr lang="lv-LV" sz="2800" dirty="0"/>
              <a:t> bija </a:t>
            </a:r>
            <a:r>
              <a:rPr lang="lv-LV" sz="2800" b="1" dirty="0"/>
              <a:t>priekšvēstnesis</a:t>
            </a:r>
            <a:r>
              <a:rPr lang="lv-LV" sz="2800" dirty="0"/>
              <a:t> </a:t>
            </a:r>
            <a:r>
              <a:rPr lang="lv-LV" sz="2800" b="1" dirty="0"/>
              <a:t>Jēzus</a:t>
            </a:r>
            <a:r>
              <a:rPr lang="lv-LV" sz="2800" dirty="0"/>
              <a:t> dotajai </a:t>
            </a:r>
            <a:r>
              <a:rPr lang="lv-LV" sz="2800" b="1" dirty="0"/>
              <a:t>kristībai</a:t>
            </a:r>
            <a:r>
              <a:rPr lang="lv-LV" sz="2800" dirty="0"/>
              <a:t>.</a:t>
            </a:r>
          </a:p>
          <a:p>
            <a:pPr>
              <a:buFontTx/>
              <a:buChar char="•"/>
            </a:pPr>
            <a:r>
              <a:rPr lang="lv-LV" sz="2800" dirty="0"/>
              <a:t>Jānis uz </a:t>
            </a:r>
            <a:r>
              <a:rPr lang="lv-LV" sz="2800" b="1" dirty="0"/>
              <a:t>kristību</a:t>
            </a:r>
            <a:r>
              <a:rPr lang="lv-LV" sz="2800" dirty="0"/>
              <a:t> </a:t>
            </a:r>
            <a:r>
              <a:rPr lang="lv-LV" sz="2800" b="1" dirty="0"/>
              <a:t>aicināja</a:t>
            </a:r>
            <a:r>
              <a:rPr lang="lv-LV" sz="2800" dirty="0"/>
              <a:t> gan pagānus, gan</a:t>
            </a:r>
            <a:r>
              <a:rPr lang="lv-LV" sz="2800" b="1" dirty="0"/>
              <a:t> jūdus.</a:t>
            </a:r>
            <a:endParaRPr lang="lv-LV" sz="2800" dirty="0"/>
          </a:p>
          <a:p>
            <a:pPr>
              <a:buFontTx/>
              <a:buChar char="•"/>
            </a:pPr>
            <a:r>
              <a:rPr lang="lv-LV" sz="2800" dirty="0"/>
              <a:t>Jānis jūdiem norādīja: Ja jūs neatgriezīsieties no </a:t>
            </a:r>
            <a:r>
              <a:rPr lang="lv-LV" sz="2800" b="1" dirty="0"/>
              <a:t>saviem grēkiem,  ar apgraizīšanu</a:t>
            </a:r>
            <a:r>
              <a:rPr lang="lv-LV" sz="2800" dirty="0"/>
              <a:t> jums nepietiks!</a:t>
            </a:r>
          </a:p>
          <a:p>
            <a:pPr>
              <a:buFontTx/>
              <a:buChar char="•"/>
            </a:pPr>
            <a:r>
              <a:rPr lang="lv-LV" sz="2800" b="1" dirty="0"/>
              <a:t>Jāņa kristība</a:t>
            </a:r>
            <a:r>
              <a:rPr lang="lv-LV" sz="2800" dirty="0"/>
              <a:t> </a:t>
            </a:r>
            <a:r>
              <a:rPr lang="lv-LV" sz="2800" b="1" dirty="0"/>
              <a:t>apliecina</a:t>
            </a:r>
            <a:r>
              <a:rPr lang="lv-LV" sz="2800" dirty="0"/>
              <a:t>, ka </a:t>
            </a:r>
            <a:r>
              <a:rPr lang="lv-LV" sz="2800" b="1" dirty="0"/>
              <a:t>esam grēcinieki</a:t>
            </a:r>
            <a:r>
              <a:rPr lang="lv-LV" sz="2800" dirty="0"/>
              <a:t>, ka vajag mums Kristu.</a:t>
            </a:r>
          </a:p>
          <a:p>
            <a:pPr>
              <a:buFontTx/>
              <a:buChar char="•"/>
            </a:pPr>
            <a:r>
              <a:rPr lang="lv-LV" sz="2800" u="sng" dirty="0"/>
              <a:t>Jāņa kristība ir daļa no Jēzus kristības</a:t>
            </a:r>
            <a:r>
              <a:rPr lang="lv-LV" sz="2800" dirty="0"/>
              <a:t>.</a:t>
            </a:r>
          </a:p>
          <a:p>
            <a:pPr>
              <a:buFontTx/>
              <a:buChar char="•"/>
            </a:pPr>
            <a:r>
              <a:rPr lang="lv-LV" sz="2800" dirty="0"/>
              <a:t>Jēzus kristībā </a:t>
            </a:r>
            <a:r>
              <a:rPr lang="lv-LV" sz="2800" b="1" dirty="0"/>
              <a:t>tiek dots arī Sv. Gars</a:t>
            </a:r>
            <a:r>
              <a:rPr lang="lv-LV" sz="2800" dirty="0"/>
              <a:t>. </a:t>
            </a:r>
          </a:p>
        </p:txBody>
      </p:sp>
      <p:pic>
        <p:nvPicPr>
          <p:cNvPr id="10245" name="Picture 5" descr="http://www.crossroadsinitiative.com/pics/Jesus_Son_of_god_Holy_Spir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1785926"/>
            <a:ext cx="3000364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081088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buFontTx/>
              <a:buNone/>
            </a:pPr>
            <a:r>
              <a:rPr lang="lv-LV" sz="2800" i="1" baseline="30000" dirty="0" smtClean="0"/>
              <a:t>12</a:t>
            </a:r>
            <a:r>
              <a:rPr lang="lv-LV" sz="2800" i="1" dirty="0" smtClean="0"/>
              <a:t> Viņam </a:t>
            </a:r>
            <a:r>
              <a:rPr lang="lv-LV" sz="2800" i="1" dirty="0" err="1" smtClean="0"/>
              <a:t>vēteklis</a:t>
            </a:r>
            <a:r>
              <a:rPr lang="lv-LV" sz="2800" i="1" dirty="0" smtClean="0"/>
              <a:t> ir rokā, un viņš iztīrīs savu klonu un savāks savus kviešus klētī, bet pelavas sadedzinās neizdzēšamā ugunī.”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071546"/>
            <a:ext cx="9144000" cy="2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700" dirty="0" smtClean="0"/>
              <a:t>Jānis šeit runā par </a:t>
            </a:r>
            <a:r>
              <a:rPr lang="lv-LV" sz="2700" b="1" dirty="0" smtClean="0"/>
              <a:t>Jēzus beigu tiesu visiem cilvēkiem!</a:t>
            </a:r>
            <a:endParaRPr lang="lv-LV" sz="2700" dirty="0"/>
          </a:p>
          <a:p>
            <a:pPr>
              <a:buFontTx/>
              <a:buChar char="•"/>
            </a:pPr>
            <a:r>
              <a:rPr lang="lv-LV" sz="2700" b="1" dirty="0" smtClean="0"/>
              <a:t>Beigu tiesā </a:t>
            </a:r>
            <a:r>
              <a:rPr lang="lv-LV" sz="2700" dirty="0" smtClean="0"/>
              <a:t>visu cilvēku dvēseles tiks pārbaudītas!</a:t>
            </a:r>
          </a:p>
          <a:p>
            <a:pPr lvl="0">
              <a:lnSpc>
                <a:spcPct val="90000"/>
              </a:lnSpc>
              <a:buSzPct val="100000"/>
              <a:buFont typeface="Arial" pitchFamily="34" charset="0"/>
              <a:buChar char="•"/>
              <a:defRPr/>
            </a:pPr>
            <a:r>
              <a:rPr lang="lv-LV" sz="2700" b="1" dirty="0" smtClean="0"/>
              <a:t>Ticīgie jeb Dieva bērni mantos debesu valstību!</a:t>
            </a:r>
          </a:p>
          <a:p>
            <a:pPr lvl="0">
              <a:lnSpc>
                <a:spcPct val="90000"/>
              </a:lnSpc>
              <a:buSzPct val="100000"/>
              <a:buFont typeface="Arial" pitchFamily="34" charset="0"/>
              <a:buChar char="•"/>
              <a:defRPr/>
            </a:pPr>
            <a:r>
              <a:rPr lang="lv-LV" sz="2700" b="1" dirty="0" smtClean="0"/>
              <a:t>Pārējiem būs jādodas uz elli savu grēku dēļ!</a:t>
            </a:r>
          </a:p>
          <a:p>
            <a:pPr>
              <a:buFontTx/>
              <a:buChar char="•"/>
            </a:pPr>
            <a:r>
              <a:rPr lang="lv-LV" sz="2700" dirty="0" smtClean="0"/>
              <a:t>Beigu tiesa </a:t>
            </a:r>
            <a:r>
              <a:rPr lang="lv-LV" sz="2700" b="1" dirty="0" smtClean="0"/>
              <a:t>nošķirs patiesi ticīgos </a:t>
            </a:r>
            <a:r>
              <a:rPr lang="lv-LV" sz="2700" dirty="0" smtClean="0"/>
              <a:t>no </a:t>
            </a:r>
            <a:r>
              <a:rPr lang="lv-LV" sz="2700" b="1" dirty="0" smtClean="0"/>
              <a:t>viltvāržiem</a:t>
            </a:r>
            <a:r>
              <a:rPr lang="lv-LV" sz="2700" dirty="0" smtClean="0"/>
              <a:t>.</a:t>
            </a:r>
            <a:endParaRPr lang="lv-LV" sz="27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A884830-771A-45FF-82CE-3697B98331E5}" type="slidenum">
              <a:rPr lang="lv-LV" smtClean="0"/>
              <a:pPr/>
              <a:t>12</a:t>
            </a:fld>
            <a:endParaRPr lang="lv-LV" smtClean="0"/>
          </a:p>
        </p:txBody>
      </p:sp>
      <p:pic>
        <p:nvPicPr>
          <p:cNvPr id="5" name="Picture 4" descr="http://www.africaw.com/forum/attachment.php?attachmentid=102&amp;d=1257347465"/>
          <p:cNvPicPr>
            <a:picLocks noChangeAspect="1" noChangeArrowheads="1"/>
          </p:cNvPicPr>
          <p:nvPr/>
        </p:nvPicPr>
        <p:blipFill>
          <a:blip r:embed="rId2" cstate="print"/>
          <a:srcRect l="4715" t="9667" r="3266"/>
          <a:stretch>
            <a:fillRect/>
          </a:stretch>
        </p:blipFill>
        <p:spPr bwMode="auto">
          <a:xfrm>
            <a:off x="0" y="3501008"/>
            <a:ext cx="9144000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>
          <a:xfrm>
            <a:off x="3779912" y="4593902"/>
            <a:ext cx="116487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lv-LV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VAI</a:t>
            </a:r>
            <a:endParaRPr lang="en-US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8" name="Picture 2" descr="Attēlu rezultāti vaicājumam “God's children”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500570"/>
            <a:ext cx="1928826" cy="1916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850900"/>
          </a:xfrm>
        </p:spPr>
        <p:txBody>
          <a:bodyPr/>
          <a:lstStyle/>
          <a:p>
            <a:pPr eaLnBrk="1" hangingPunct="1"/>
            <a:r>
              <a:rPr lang="lv-LV" b="1" smtClean="0">
                <a:solidFill>
                  <a:schemeClr val="tx1"/>
                </a:solidFill>
              </a:rPr>
              <a:t>Noslēgums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692150"/>
            <a:ext cx="91440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lv-LV" sz="2800"/>
              <a:t>Jāņa </a:t>
            </a:r>
            <a:r>
              <a:rPr lang="lv-LV" sz="2800" b="1"/>
              <a:t>Kristītāja</a:t>
            </a:r>
            <a:r>
              <a:rPr lang="lv-LV" sz="2800"/>
              <a:t> nebūt </a:t>
            </a:r>
            <a:r>
              <a:rPr lang="lv-LV" sz="2800" b="1"/>
              <a:t>ne vieglo uzdevumu:</a:t>
            </a:r>
          </a:p>
          <a:p>
            <a:pPr>
              <a:buFontTx/>
              <a:buChar char="•"/>
            </a:pPr>
            <a:r>
              <a:rPr lang="lv-LV" sz="2800" b="1"/>
              <a:t>Sagatavot</a:t>
            </a:r>
            <a:r>
              <a:rPr lang="lv-LV" sz="2800"/>
              <a:t> </a:t>
            </a:r>
            <a:r>
              <a:rPr lang="lv-LV" sz="2800" b="1"/>
              <a:t>pestītājam ceļu</a:t>
            </a:r>
            <a:r>
              <a:rPr lang="lv-LV" sz="2800"/>
              <a:t>!</a:t>
            </a:r>
          </a:p>
          <a:p>
            <a:pPr>
              <a:buFontTx/>
              <a:buChar char="•"/>
            </a:pPr>
            <a:r>
              <a:rPr lang="lv-LV" sz="2800"/>
              <a:t>Tikai caur </a:t>
            </a:r>
            <a:r>
              <a:rPr lang="lv-LV" sz="2800" b="1"/>
              <a:t>nopietnu grēku nožēlu</a:t>
            </a:r>
            <a:r>
              <a:rPr lang="lv-LV" sz="2800"/>
              <a:t> cilvēks var </a:t>
            </a:r>
            <a:r>
              <a:rPr lang="lv-LV" sz="2800" b="1"/>
              <a:t>nākt</a:t>
            </a:r>
            <a:r>
              <a:rPr lang="lv-LV" sz="2800"/>
              <a:t> pie </a:t>
            </a:r>
            <a:r>
              <a:rPr lang="lv-LV" sz="2800" b="1"/>
              <a:t>patiesas</a:t>
            </a:r>
            <a:r>
              <a:rPr lang="lv-LV" sz="2800"/>
              <a:t> un </a:t>
            </a:r>
            <a:r>
              <a:rPr lang="lv-LV" sz="2800" b="1"/>
              <a:t>nopietnas ticības</a:t>
            </a:r>
            <a:r>
              <a:rPr lang="lv-LV" sz="2800"/>
              <a:t> uz mūsu </a:t>
            </a:r>
            <a:r>
              <a:rPr lang="lv-LV" sz="2800" b="1"/>
              <a:t>pestītāju Jēzu Kristu</a:t>
            </a:r>
            <a:r>
              <a:rPr lang="lv-LV" sz="2800"/>
              <a:t>, kas </a:t>
            </a:r>
            <a:r>
              <a:rPr lang="lv-LV" sz="2800" b="1"/>
              <a:t>vienīgais</a:t>
            </a:r>
            <a:r>
              <a:rPr lang="lv-LV" sz="2800"/>
              <a:t> var mums mūsu </a:t>
            </a:r>
            <a:r>
              <a:rPr lang="lv-LV" sz="2800" b="1"/>
              <a:t>grēkus piedot</a:t>
            </a:r>
            <a:r>
              <a:rPr lang="lv-LV" sz="2800"/>
              <a:t>, </a:t>
            </a:r>
            <a:r>
              <a:rPr lang="lv-LV" sz="2800" b="1"/>
              <a:t>dāvāt ticību</a:t>
            </a:r>
            <a:r>
              <a:rPr lang="lv-LV" sz="2800"/>
              <a:t> un </a:t>
            </a:r>
            <a:r>
              <a:rPr lang="lv-LV" sz="2800" b="1"/>
              <a:t>svētīgas dzīves augļus</a:t>
            </a:r>
            <a:r>
              <a:rPr lang="lv-LV" sz="2800"/>
              <a:t>. Āmen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/>
          <a:srcRect t="39786" b="3458"/>
          <a:stretch>
            <a:fillRect/>
          </a:stretch>
        </p:blipFill>
        <p:spPr bwMode="auto">
          <a:xfrm>
            <a:off x="539552" y="3284984"/>
            <a:ext cx="8020246" cy="3573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BIBLE0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0188" y="765175"/>
            <a:ext cx="5103812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924175"/>
            <a:ext cx="5184775" cy="1143000"/>
          </a:xfrm>
        </p:spPr>
        <p:txBody>
          <a:bodyPr/>
          <a:lstStyle/>
          <a:p>
            <a:pPr eaLnBrk="1" hangingPunct="1"/>
            <a:r>
              <a:rPr lang="lv-LV" sz="5400" smtClean="0"/>
              <a:t>Un Dieva miers, kas ir augstāks par visu saprašanu lai pasargā jūsu sirdis un jūsu domas. </a:t>
            </a:r>
            <a:r>
              <a:rPr lang="lv-LV" sz="5400" b="1" smtClean="0"/>
              <a:t>Āmen</a:t>
            </a:r>
            <a:br>
              <a:rPr lang="lv-LV" sz="5400" b="1" smtClean="0"/>
            </a:br>
            <a:endParaRPr lang="lv-LV" sz="5400" b="1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948A3B6-03F9-4D4B-AFCD-FAE86AB3ABA3}" type="slidenum">
              <a:rPr lang="lv-LV" smtClean="0"/>
              <a:pPr/>
              <a:t>14</a:t>
            </a:fld>
            <a:endParaRPr lang="lv-LV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49237" y="-71462"/>
            <a:ext cx="8894763" cy="1071563"/>
          </a:xfrm>
        </p:spPr>
        <p:txBody>
          <a:bodyPr/>
          <a:lstStyle/>
          <a:p>
            <a:pPr eaLnBrk="1" hangingPunct="1"/>
            <a:r>
              <a:rPr lang="lv-LV" sz="3600" b="1" dirty="0" smtClean="0"/>
              <a:t>Mt.3:1-12 Jānis Kristītājs par Jēzu</a:t>
            </a:r>
          </a:p>
        </p:txBody>
      </p:sp>
      <p:pic>
        <p:nvPicPr>
          <p:cNvPr id="2051" name="Picture 3" descr="DOVE0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73025"/>
            <a:ext cx="4857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9B85932-CD11-4957-B062-D30D0B383F5F}" type="slidenum">
              <a:rPr lang="lv-LV" smtClean="0"/>
              <a:pPr/>
              <a:t>2</a:t>
            </a:fld>
            <a:endParaRPr lang="lv-LV" smtClean="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714356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lv-LV" sz="2200" dirty="0" smtClean="0"/>
              <a:t>​</a:t>
            </a:r>
            <a:r>
              <a:rPr lang="lv-LV" sz="2200" baseline="30000" dirty="0" smtClean="0"/>
              <a:t>1</a:t>
            </a:r>
            <a:r>
              <a:rPr lang="lv-LV" sz="2200" dirty="0" smtClean="0"/>
              <a:t> Tajās dienās Jānis Kristītājs sludināja Jūdejas tuksnesī: </a:t>
            </a:r>
            <a:r>
              <a:rPr lang="lv-LV" sz="2200" baseline="30000" dirty="0" smtClean="0"/>
              <a:t>2</a:t>
            </a:r>
            <a:r>
              <a:rPr lang="lv-LV" sz="2200" dirty="0" smtClean="0"/>
              <a:t>  “Atgriezieties no grēkiem, jo Debesu valstība ir klāt.” </a:t>
            </a:r>
            <a:r>
              <a:rPr lang="lv-LV" sz="2200" baseline="30000" dirty="0" smtClean="0"/>
              <a:t>3</a:t>
            </a:r>
            <a:r>
              <a:rPr lang="lv-LV" sz="2200" dirty="0" smtClean="0"/>
              <a:t>  Par viņu Kungs caur pravieti Jesaju ir sacījis: “Saucēja balss tuksnesī: sagatavojiet Kungam ceļu, dariet līdzenas viņa takas!” </a:t>
            </a:r>
            <a:r>
              <a:rPr lang="lv-LV" sz="2200" baseline="30000" dirty="0" smtClean="0"/>
              <a:t>4</a:t>
            </a:r>
            <a:r>
              <a:rPr lang="lv-LV" sz="2200" dirty="0" smtClean="0"/>
              <a:t> Jānis valkāja kamieļu vilnas drēbes un ādas jostu ap gurniem. Viņa barība bija siseņi un savvaļas bišu medus. </a:t>
            </a:r>
            <a:r>
              <a:rPr lang="lv-LV" sz="2200" baseline="30000" dirty="0" smtClean="0"/>
              <a:t>5</a:t>
            </a:r>
            <a:r>
              <a:rPr lang="lv-LV" sz="2200" dirty="0" smtClean="0"/>
              <a:t> Tad pie viņa izgāja </a:t>
            </a:r>
            <a:r>
              <a:rPr lang="lv-LV" sz="2200" dirty="0" err="1" smtClean="0"/>
              <a:t>Jeruzāleme</a:t>
            </a:r>
            <a:r>
              <a:rPr lang="lv-LV" sz="2200" dirty="0" smtClean="0"/>
              <a:t>, visa Jūdeja un viss </a:t>
            </a:r>
            <a:r>
              <a:rPr lang="lv-LV" sz="2200" dirty="0" err="1" smtClean="0"/>
              <a:t>Jardānas</a:t>
            </a:r>
            <a:r>
              <a:rPr lang="lv-LV" sz="2200" dirty="0" smtClean="0"/>
              <a:t> apgabals, </a:t>
            </a:r>
            <a:r>
              <a:rPr lang="lv-LV" sz="2200" baseline="30000" dirty="0" smtClean="0"/>
              <a:t>6</a:t>
            </a:r>
            <a:r>
              <a:rPr lang="lv-LV" sz="2200" dirty="0" smtClean="0"/>
              <a:t> un viņi atzina savus grēkus, un Jānis tos kristīja </a:t>
            </a:r>
            <a:r>
              <a:rPr lang="lv-LV" sz="2200" dirty="0" err="1" smtClean="0"/>
              <a:t>Jardānas</a:t>
            </a:r>
            <a:r>
              <a:rPr lang="lv-LV" sz="2200" dirty="0" smtClean="0"/>
              <a:t> upē. </a:t>
            </a:r>
            <a:r>
              <a:rPr lang="lv-LV" sz="2200" baseline="30000" dirty="0" smtClean="0"/>
              <a:t>7</a:t>
            </a:r>
            <a:r>
              <a:rPr lang="lv-LV" sz="2200" dirty="0" smtClean="0"/>
              <a:t> Redzēdams daudz farizeju un </a:t>
            </a:r>
            <a:r>
              <a:rPr lang="lv-LV" sz="2200" dirty="0" err="1" smtClean="0"/>
              <a:t>saduķeju</a:t>
            </a:r>
            <a:r>
              <a:rPr lang="lv-LV" sz="2200" dirty="0" smtClean="0"/>
              <a:t> nākam kristīties, viņš tiem sacīja: “Jūs odžu dzimums, kas jūs ir mācījis bēgt no </a:t>
            </a:r>
            <a:r>
              <a:rPr lang="lv-LV" sz="2200" dirty="0" err="1" smtClean="0"/>
              <a:t>dusmības</a:t>
            </a:r>
            <a:r>
              <a:rPr lang="lv-LV" sz="2200" dirty="0" smtClean="0"/>
              <a:t>, kas nāks? </a:t>
            </a:r>
            <a:r>
              <a:rPr lang="lv-LV" sz="2200" baseline="30000" dirty="0" smtClean="0"/>
              <a:t>8</a:t>
            </a:r>
            <a:r>
              <a:rPr lang="lv-LV" sz="2200" dirty="0" smtClean="0"/>
              <a:t> Tad nu nesiet cienīgus atgriešanās augļus </a:t>
            </a:r>
            <a:r>
              <a:rPr lang="lv-LV" sz="2200" baseline="30000" dirty="0" smtClean="0"/>
              <a:t>9</a:t>
            </a:r>
            <a:r>
              <a:rPr lang="lv-LV" sz="2200" dirty="0" smtClean="0"/>
              <a:t>  un neiedomājieties savā sirdī sacīt: mums Ābrahāms ir tēvs. Es jums saku: Dievs spēj no šiem akmeņiem radīt Ābrahāma bērnus. </a:t>
            </a:r>
            <a:r>
              <a:rPr lang="lv-LV" sz="2200" baseline="30000" dirty="0" smtClean="0"/>
              <a:t>10</a:t>
            </a:r>
            <a:r>
              <a:rPr lang="lv-LV" sz="2200" dirty="0" smtClean="0"/>
              <a:t>  Cirvis jau pielikts kokiem pie saknes – katrs koks, kas nenes labus augļus, tiek nocirsts un iemests ugunī. </a:t>
            </a:r>
            <a:r>
              <a:rPr lang="lv-LV" sz="2200" baseline="30000" dirty="0" smtClean="0"/>
              <a:t>11</a:t>
            </a:r>
            <a:r>
              <a:rPr lang="lv-LV" sz="2200" dirty="0" smtClean="0"/>
              <a:t> Es jūs gan kristīju ūdenī uz atgriešanos no grēkiem, bet, kas nāk pēc manis, ir spēcīgāks par mani, es neesmu cienīgs pienest viņa sandales, viņš jūs kristīs Svētajā Garā un ugunī. </a:t>
            </a:r>
            <a:r>
              <a:rPr lang="lv-LV" sz="2200" baseline="30000" dirty="0" smtClean="0"/>
              <a:t>12</a:t>
            </a:r>
            <a:r>
              <a:rPr lang="lv-LV" sz="2200" dirty="0" smtClean="0"/>
              <a:t> Viņam </a:t>
            </a:r>
            <a:r>
              <a:rPr lang="lv-LV" sz="2200" dirty="0" err="1" smtClean="0"/>
              <a:t>vēteklis</a:t>
            </a:r>
            <a:r>
              <a:rPr lang="lv-LV" sz="2200" dirty="0" smtClean="0"/>
              <a:t> ir rokā, un viņš iztīrīs savu klonu un savāks savus kviešus klētī, bet pelavas sadedzinās neizdzēšamā ugunī.”</a:t>
            </a:r>
            <a:endParaRPr lang="lv-LV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3850" y="0"/>
            <a:ext cx="9467850" cy="1081088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lv-LV" baseline="30000" dirty="0" smtClean="0"/>
              <a:t>    1</a:t>
            </a:r>
            <a:r>
              <a:rPr lang="lv-LV" dirty="0" smtClean="0"/>
              <a:t> Tajās dienās Jānis Kristītājs sludināja Jūdejas tuksnesī:</a:t>
            </a:r>
            <a:endParaRPr lang="en-US" sz="26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" y="1214422"/>
            <a:ext cx="4643437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b="1" dirty="0"/>
              <a:t>Jānim Dievs</a:t>
            </a:r>
            <a:r>
              <a:rPr lang="lv-LV" sz="2800" dirty="0"/>
              <a:t> bija </a:t>
            </a:r>
            <a:r>
              <a:rPr lang="lv-LV" sz="2800" b="1" dirty="0"/>
              <a:t>uzticējis</a:t>
            </a:r>
            <a:r>
              <a:rPr lang="lv-LV" sz="2800" dirty="0"/>
              <a:t> ceļa </a:t>
            </a:r>
            <a:r>
              <a:rPr lang="lv-LV" sz="2800" b="1" dirty="0"/>
              <a:t>sagatavošanu</a:t>
            </a:r>
            <a:r>
              <a:rPr lang="lv-LV" sz="2800" dirty="0"/>
              <a:t> gaidītajam Mesijam</a:t>
            </a:r>
          </a:p>
          <a:p>
            <a:pPr>
              <a:buFontTx/>
              <a:buChar char="•"/>
            </a:pPr>
            <a:r>
              <a:rPr lang="lv-LV" sz="2800" dirty="0"/>
              <a:t>Ceļa </a:t>
            </a:r>
            <a:r>
              <a:rPr lang="lv-LV" sz="2800" b="1" dirty="0"/>
              <a:t>sagatavošana</a:t>
            </a:r>
            <a:r>
              <a:rPr lang="lv-LV" sz="2800" dirty="0"/>
              <a:t> ir ļoti </a:t>
            </a:r>
            <a:r>
              <a:rPr lang="lv-LV" sz="2800" b="1" dirty="0"/>
              <a:t>nozīmīga</a:t>
            </a:r>
            <a:r>
              <a:rPr lang="lv-LV" sz="2800" dirty="0"/>
              <a:t> lieta, lai viss </a:t>
            </a:r>
            <a:r>
              <a:rPr lang="lv-LV" sz="2800" b="1" dirty="0"/>
              <a:t>ritētu gludi.</a:t>
            </a:r>
          </a:p>
          <a:p>
            <a:pPr>
              <a:buFontTx/>
              <a:buChar char="•"/>
            </a:pPr>
            <a:r>
              <a:rPr lang="lv-LV" sz="2800" b="1" dirty="0" smtClean="0"/>
              <a:t>Ceļa sagatavošana </a:t>
            </a:r>
            <a:r>
              <a:rPr lang="lv-LV" sz="2800" dirty="0" smtClean="0"/>
              <a:t>arī šodien ir </a:t>
            </a:r>
            <a:r>
              <a:rPr lang="lv-LV" sz="2800" b="1" dirty="0" smtClean="0"/>
              <a:t>svarīga lieta</a:t>
            </a:r>
            <a:r>
              <a:rPr lang="lv-LV" sz="2800" dirty="0" smtClean="0"/>
              <a:t>, kad ierodas kādi </a:t>
            </a:r>
            <a:r>
              <a:rPr lang="lv-LV" sz="2800" b="1" dirty="0" smtClean="0"/>
              <a:t>augsti viesi</a:t>
            </a:r>
            <a:r>
              <a:rPr lang="lv-LV" sz="2800" dirty="0" smtClean="0"/>
              <a:t>, piem. </a:t>
            </a:r>
            <a:r>
              <a:rPr lang="lv-LV" sz="2800" b="1" dirty="0" smtClean="0"/>
              <a:t>citu tautu prezidenti</a:t>
            </a:r>
            <a:r>
              <a:rPr lang="lv-LV" sz="2800" dirty="0" smtClean="0"/>
              <a:t>.</a:t>
            </a:r>
          </a:p>
          <a:p>
            <a:pPr>
              <a:buFontTx/>
              <a:buChar char="•"/>
            </a:pPr>
            <a:r>
              <a:rPr lang="lv-LV" sz="2800" b="1" dirty="0" smtClean="0"/>
              <a:t>Jānis </a:t>
            </a:r>
            <a:r>
              <a:rPr lang="lv-LV" sz="2800" b="1" dirty="0"/>
              <a:t>sāk</a:t>
            </a:r>
            <a:r>
              <a:rPr lang="lv-LV" sz="2800" dirty="0"/>
              <a:t> sludināt tur, </a:t>
            </a:r>
            <a:r>
              <a:rPr lang="lv-LV" sz="2800" b="1" dirty="0"/>
              <a:t>kur</a:t>
            </a:r>
            <a:r>
              <a:rPr lang="lv-LV" sz="2800" dirty="0"/>
              <a:t> </a:t>
            </a:r>
            <a:r>
              <a:rPr lang="lv-LV" sz="2800" b="1" dirty="0"/>
              <a:t>pravieši beidza</a:t>
            </a:r>
            <a:r>
              <a:rPr lang="lv-LV" sz="2800" dirty="0"/>
              <a:t>.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642918"/>
            <a:ext cx="4500562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3850" y="0"/>
            <a:ext cx="9467850" cy="1081088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lv-LV" baseline="30000" dirty="0" smtClean="0"/>
              <a:t>     2</a:t>
            </a:r>
            <a:r>
              <a:rPr lang="lv-LV" dirty="0" smtClean="0"/>
              <a:t> “Atgriezieties no grēkiem, jo Debesu valstība ir klāt.”</a:t>
            </a:r>
            <a:endParaRPr lang="en-US" sz="26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857232"/>
            <a:ext cx="514350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b="1" dirty="0" smtClean="0"/>
              <a:t>Jānis</a:t>
            </a:r>
            <a:r>
              <a:rPr lang="lv-LV" sz="2800" dirty="0" smtClean="0"/>
              <a:t> </a:t>
            </a:r>
            <a:r>
              <a:rPr lang="lv-LV" sz="2800" dirty="0"/>
              <a:t>nesēž un </a:t>
            </a:r>
            <a:r>
              <a:rPr lang="lv-LV" sz="2800" b="1" dirty="0"/>
              <a:t>negaida</a:t>
            </a:r>
            <a:r>
              <a:rPr lang="lv-LV" sz="2800" dirty="0"/>
              <a:t>, kad </a:t>
            </a:r>
            <a:r>
              <a:rPr lang="lv-LV" sz="2800" b="1" dirty="0"/>
              <a:t>ļaudis nāks</a:t>
            </a:r>
            <a:r>
              <a:rPr lang="lv-LV" sz="2800" dirty="0"/>
              <a:t> pie </a:t>
            </a:r>
            <a:r>
              <a:rPr lang="lv-LV" sz="2800" b="1" dirty="0"/>
              <a:t>viņa</a:t>
            </a:r>
            <a:r>
              <a:rPr lang="lv-LV" sz="2800" dirty="0"/>
              <a:t>, bet </a:t>
            </a:r>
            <a:r>
              <a:rPr lang="lv-LV" sz="2800" b="1" dirty="0"/>
              <a:t>dodas</a:t>
            </a:r>
            <a:r>
              <a:rPr lang="lv-LV" sz="2800" dirty="0"/>
              <a:t> pats </a:t>
            </a:r>
            <a:r>
              <a:rPr lang="lv-LV" sz="2800" b="1" dirty="0"/>
              <a:t>pie cilvēkiem</a:t>
            </a:r>
            <a:r>
              <a:rPr lang="lv-LV" sz="2800" dirty="0"/>
              <a:t> apkārtējā </a:t>
            </a:r>
            <a:r>
              <a:rPr lang="lv-LV" sz="2800" b="1" dirty="0"/>
              <a:t>apvidū.</a:t>
            </a:r>
            <a:endParaRPr lang="lv-LV" sz="2800" dirty="0"/>
          </a:p>
          <a:p>
            <a:pPr>
              <a:buFontTx/>
              <a:buChar char="•"/>
            </a:pPr>
            <a:r>
              <a:rPr lang="lv-LV" sz="2800" b="1" dirty="0"/>
              <a:t>Ko Jānis dodas sludināt?</a:t>
            </a:r>
            <a:r>
              <a:rPr lang="lv-LV" sz="2800" dirty="0"/>
              <a:t>: </a:t>
            </a:r>
          </a:p>
          <a:p>
            <a:r>
              <a:rPr lang="lv-LV" sz="2800" i="1" dirty="0"/>
              <a:t>Grēku nožēlas kristību</a:t>
            </a:r>
            <a:r>
              <a:rPr lang="lv-LV" sz="2800" dirty="0"/>
              <a:t>.</a:t>
            </a:r>
          </a:p>
          <a:p>
            <a:pPr>
              <a:buFontTx/>
              <a:buChar char="•"/>
            </a:pPr>
            <a:r>
              <a:rPr lang="lv-LV" sz="2800" dirty="0"/>
              <a:t>Jāņa </a:t>
            </a:r>
            <a:r>
              <a:rPr lang="lv-LV" sz="2800" b="1" dirty="0"/>
              <a:t>kristība</a:t>
            </a:r>
            <a:r>
              <a:rPr lang="lv-LV" sz="2800" dirty="0"/>
              <a:t> </a:t>
            </a:r>
            <a:r>
              <a:rPr lang="lv-LV" sz="2800" b="1" dirty="0"/>
              <a:t>pievērš</a:t>
            </a:r>
            <a:r>
              <a:rPr lang="lv-LV" sz="2800" dirty="0"/>
              <a:t> ļaudis </a:t>
            </a:r>
            <a:r>
              <a:rPr lang="lv-LV" sz="2800" b="1" dirty="0"/>
              <a:t>Dievam</a:t>
            </a:r>
            <a:r>
              <a:rPr lang="lv-LV" sz="2800" dirty="0"/>
              <a:t>, ļaujot tiem </a:t>
            </a:r>
            <a:r>
              <a:rPr lang="lv-LV" sz="2800" b="1" dirty="0"/>
              <a:t>uzsākt ceļu</a:t>
            </a:r>
            <a:r>
              <a:rPr lang="lv-LV" sz="2800" dirty="0"/>
              <a:t> Viņa </a:t>
            </a:r>
            <a:r>
              <a:rPr lang="lv-LV" sz="2800" b="1" dirty="0"/>
              <a:t>žēlastībā</a:t>
            </a:r>
            <a:r>
              <a:rPr lang="lv-LV" sz="2800" dirty="0"/>
              <a:t> </a:t>
            </a:r>
            <a:r>
              <a:rPr lang="lv-LV" sz="2800" b="1" dirty="0"/>
              <a:t>jaunai dzīvībai</a:t>
            </a:r>
            <a:r>
              <a:rPr lang="lv-LV" sz="2800" dirty="0" smtClean="0"/>
              <a:t>.</a:t>
            </a:r>
          </a:p>
          <a:p>
            <a:pPr>
              <a:buFontTx/>
              <a:buChar char="•"/>
            </a:pPr>
            <a:r>
              <a:rPr lang="lv-LV" sz="2800" b="1" dirty="0" smtClean="0"/>
              <a:t>Debesu valstība </a:t>
            </a:r>
            <a:r>
              <a:rPr lang="lv-LV" sz="2800" dirty="0" smtClean="0"/>
              <a:t>ir </a:t>
            </a:r>
            <a:r>
              <a:rPr lang="lv-LV" sz="2800" b="1" dirty="0" smtClean="0"/>
              <a:t>tuvu klāt </a:t>
            </a:r>
            <a:r>
              <a:rPr lang="lv-LV" sz="2800" dirty="0" smtClean="0"/>
              <a:t>caur </a:t>
            </a:r>
            <a:r>
              <a:rPr lang="lv-LV" sz="2800" b="1" dirty="0" smtClean="0"/>
              <a:t>Jēzus – Dieva Dēla atnākšanu šai pasaulē</a:t>
            </a:r>
            <a:r>
              <a:rPr lang="lv-LV" sz="2800" dirty="0" smtClean="0"/>
              <a:t>.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 l="6910" t="17851" r="7402" b="4497"/>
          <a:stretch>
            <a:fillRect/>
          </a:stretch>
        </p:blipFill>
        <p:spPr bwMode="auto">
          <a:xfrm>
            <a:off x="5072066" y="857232"/>
            <a:ext cx="4071933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-285750" y="-61922"/>
            <a:ext cx="9429750" cy="2205038"/>
          </a:xfrm>
        </p:spPr>
        <p:txBody>
          <a:bodyPr/>
          <a:lstStyle/>
          <a:p>
            <a:pPr algn="just">
              <a:buFontTx/>
              <a:buNone/>
            </a:pPr>
            <a:r>
              <a:rPr lang="lv-LV" sz="2800" i="1" dirty="0" smtClean="0"/>
              <a:t>   3 Par viņu Kungs caur pravieti Jesaju ir sacījis: “Saucēja balss tuksnesī: sagatavojiet Kungam ceļu, dariet līdzenas viņa takas!”</a:t>
            </a:r>
            <a:endParaRPr lang="en-US" sz="22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214422"/>
            <a:ext cx="3851275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lv-LV" sz="2800" dirty="0"/>
              <a:t>Katrai </a:t>
            </a:r>
            <a:r>
              <a:rPr lang="lv-LV" sz="2800" b="1" dirty="0"/>
              <a:t>ielejai</a:t>
            </a:r>
            <a:r>
              <a:rPr lang="lv-LV" sz="2800" dirty="0"/>
              <a:t> </a:t>
            </a:r>
            <a:r>
              <a:rPr lang="lv-LV" sz="2800" dirty="0" smtClean="0"/>
              <a:t>mūsu sirdī jābūt </a:t>
            </a:r>
            <a:r>
              <a:rPr lang="lv-LV" sz="2800" b="1" dirty="0"/>
              <a:t>pildītai</a:t>
            </a:r>
            <a:r>
              <a:rPr lang="lv-LV" sz="2800" dirty="0"/>
              <a:t> un katram </a:t>
            </a:r>
            <a:r>
              <a:rPr lang="lv-LV" sz="2800" b="1" dirty="0"/>
              <a:t>kalnam</a:t>
            </a:r>
            <a:r>
              <a:rPr lang="lv-LV" sz="2800" dirty="0"/>
              <a:t> un pakalnam </a:t>
            </a:r>
            <a:r>
              <a:rPr lang="lv-LV" sz="2800" b="1" dirty="0"/>
              <a:t>nolīdzinātam</a:t>
            </a:r>
            <a:r>
              <a:rPr lang="lv-LV" sz="2800" dirty="0"/>
              <a:t>, kas </a:t>
            </a:r>
            <a:r>
              <a:rPr lang="lv-LV" sz="2800" b="1" dirty="0"/>
              <a:t>līks</a:t>
            </a:r>
            <a:r>
              <a:rPr lang="lv-LV" sz="2800" dirty="0"/>
              <a:t> tam jātop </a:t>
            </a:r>
            <a:r>
              <a:rPr lang="lv-LV" sz="2800" b="1" dirty="0"/>
              <a:t>taisnam</a:t>
            </a:r>
            <a:r>
              <a:rPr lang="lv-LV" sz="2800" dirty="0"/>
              <a:t>, un kas </a:t>
            </a:r>
            <a:r>
              <a:rPr lang="lv-LV" sz="2800" b="1" dirty="0"/>
              <a:t>celmains</a:t>
            </a:r>
            <a:r>
              <a:rPr lang="lv-LV" sz="2800" dirty="0"/>
              <a:t> par staigājamu </a:t>
            </a:r>
            <a:r>
              <a:rPr lang="lv-LV" sz="2800" b="1" dirty="0"/>
              <a:t>ceļu</a:t>
            </a:r>
            <a:r>
              <a:rPr lang="lv-LV" sz="2800" dirty="0" smtClean="0"/>
              <a:t>.</a:t>
            </a:r>
          </a:p>
          <a:p>
            <a:pPr>
              <a:buFontTx/>
              <a:buChar char="•"/>
            </a:pPr>
            <a:r>
              <a:rPr lang="lv-LV" sz="2800" dirty="0" smtClean="0"/>
              <a:t>Vai mēs </a:t>
            </a:r>
            <a:r>
              <a:rPr lang="lv-LV" sz="2800" b="1" dirty="0" smtClean="0"/>
              <a:t>gribam iet pie Dieva pa taisno </a:t>
            </a:r>
            <a:r>
              <a:rPr lang="lv-LV" sz="2800" dirty="0" smtClean="0"/>
              <a:t>uz </a:t>
            </a:r>
            <a:r>
              <a:rPr lang="lv-LV" sz="2800" b="1" dirty="0" smtClean="0"/>
              <a:t>baznīcu</a:t>
            </a:r>
            <a:r>
              <a:rPr lang="lv-LV" sz="2800" dirty="0" smtClean="0"/>
              <a:t>, vai </a:t>
            </a:r>
            <a:r>
              <a:rPr lang="lv-LV" sz="2800" b="1" dirty="0" smtClean="0"/>
              <a:t>ejam dažādus aplinkus ceļus</a:t>
            </a:r>
            <a:r>
              <a:rPr lang="lv-LV" sz="2800" dirty="0" smtClean="0"/>
              <a:t>.</a:t>
            </a:r>
            <a:endParaRPr lang="lv-LV" sz="2800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 l="889" r="17820"/>
          <a:stretch>
            <a:fillRect/>
          </a:stretch>
        </p:blipFill>
        <p:spPr bwMode="auto">
          <a:xfrm>
            <a:off x="3851920" y="928670"/>
            <a:ext cx="5292080" cy="5939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-357222" y="1"/>
            <a:ext cx="9501222" cy="857231"/>
          </a:xfrm>
        </p:spPr>
        <p:txBody>
          <a:bodyPr/>
          <a:lstStyle/>
          <a:p>
            <a:pPr algn="just">
              <a:buFontTx/>
              <a:buNone/>
            </a:pPr>
            <a:r>
              <a:rPr lang="lv-LV" sz="2800" i="1" baseline="30000" dirty="0" smtClean="0"/>
              <a:t>      4</a:t>
            </a:r>
            <a:r>
              <a:rPr lang="lv-LV" sz="2800" i="1" dirty="0" smtClean="0"/>
              <a:t> Jānis valkāja kamieļu vilnas drēbes un ādas jostu ap gurniem. Viņa barība bija siseņi un savvaļas bišu medus.</a:t>
            </a:r>
            <a:endParaRPr lang="en-US" sz="22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785794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b="1" dirty="0" smtClean="0"/>
              <a:t>Jānis Kristītājs bija dīvainis.</a:t>
            </a:r>
          </a:p>
          <a:p>
            <a:pPr>
              <a:buFontTx/>
              <a:buChar char="•"/>
            </a:pPr>
            <a:r>
              <a:rPr lang="lv-LV" sz="2800" b="1" dirty="0" smtClean="0"/>
              <a:t>Jānis Kristītājs </a:t>
            </a:r>
            <a:r>
              <a:rPr lang="lv-LV" sz="2800" dirty="0" smtClean="0"/>
              <a:t>ir kā </a:t>
            </a:r>
            <a:r>
              <a:rPr lang="lv-LV" sz="2800" b="1" dirty="0" smtClean="0"/>
              <a:t>līgavaiņa draugs Jēzum</a:t>
            </a:r>
            <a:r>
              <a:rPr lang="lv-LV" sz="2800" dirty="0" smtClean="0"/>
              <a:t>.</a:t>
            </a:r>
          </a:p>
          <a:p>
            <a:pPr>
              <a:buFontTx/>
              <a:buChar char="•"/>
            </a:pPr>
            <a:r>
              <a:rPr lang="lv-LV" sz="2800" dirty="0" smtClean="0"/>
              <a:t>Jānis </a:t>
            </a:r>
            <a:r>
              <a:rPr lang="lv-LV" sz="2800" b="1" dirty="0" smtClean="0"/>
              <a:t>sludina Jēzu Kristu, krustā sisto!</a:t>
            </a:r>
            <a:endParaRPr lang="lv-LV" sz="2800" dirty="0" smtClean="0"/>
          </a:p>
          <a:p>
            <a:pPr>
              <a:buFontTx/>
              <a:buChar char="•"/>
            </a:pPr>
            <a:r>
              <a:rPr lang="lv-LV" sz="2800" dirty="0" smtClean="0"/>
              <a:t>Jānis gara acīm redz </a:t>
            </a:r>
            <a:r>
              <a:rPr lang="lv-LV" sz="2800" b="1" dirty="0" smtClean="0"/>
              <a:t>Jēzus krusta notikumu</a:t>
            </a:r>
            <a:r>
              <a:rPr lang="lv-LV" sz="2800" dirty="0" smtClean="0"/>
              <a:t>, kas </a:t>
            </a:r>
            <a:r>
              <a:rPr lang="lv-LV" sz="2800" b="1" dirty="0" smtClean="0"/>
              <a:t>nesīs pestīšanu/glābšanu visiem cilvēkiem</a:t>
            </a:r>
            <a:r>
              <a:rPr lang="lv-LV" sz="2800" dirty="0" smtClean="0"/>
              <a:t>!</a:t>
            </a:r>
            <a:endParaRPr lang="lv-LV" sz="2800" dirty="0"/>
          </a:p>
        </p:txBody>
      </p:sp>
      <p:pic>
        <p:nvPicPr>
          <p:cNvPr id="23554" name="Picture 2" descr="Attēlu rezultāti vaicājumam “people looking at cross”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084" y="2928934"/>
            <a:ext cx="5857916" cy="3929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 l="6910" t="17851" r="7402" b="4497"/>
          <a:stretch>
            <a:fillRect/>
          </a:stretch>
        </p:blipFill>
        <p:spPr bwMode="auto">
          <a:xfrm>
            <a:off x="0" y="2947724"/>
            <a:ext cx="3357554" cy="3910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85783" y="17446"/>
            <a:ext cx="9391684" cy="10541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lv-LV" sz="2400" i="1" dirty="0" smtClean="0"/>
              <a:t>     </a:t>
            </a:r>
            <a:r>
              <a:rPr lang="lv-LV" sz="2800" i="1" baseline="30000" dirty="0" smtClean="0"/>
              <a:t>5</a:t>
            </a:r>
            <a:r>
              <a:rPr lang="lv-LV" sz="2800" i="1" dirty="0" smtClean="0"/>
              <a:t> Tad pie viņa izgāja </a:t>
            </a:r>
            <a:r>
              <a:rPr lang="lv-LV" sz="2800" i="1" dirty="0" err="1" smtClean="0"/>
              <a:t>Jeruzāleme</a:t>
            </a:r>
            <a:r>
              <a:rPr lang="lv-LV" sz="2800" i="1" dirty="0" smtClean="0"/>
              <a:t>, visa Jūdeja un viss </a:t>
            </a:r>
            <a:r>
              <a:rPr lang="lv-LV" sz="2800" i="1" dirty="0" err="1" smtClean="0"/>
              <a:t>Jardānas</a:t>
            </a:r>
            <a:r>
              <a:rPr lang="lv-LV" sz="2800" i="1" dirty="0" smtClean="0"/>
              <a:t> apgabals, </a:t>
            </a:r>
            <a:r>
              <a:rPr lang="lv-LV" sz="2800" i="1" baseline="30000" dirty="0" smtClean="0"/>
              <a:t>6</a:t>
            </a:r>
            <a:r>
              <a:rPr lang="lv-LV" sz="2800" i="1" dirty="0" smtClean="0"/>
              <a:t> un viņi atzina savus grēkus, un Jānis tos kristīja </a:t>
            </a:r>
            <a:r>
              <a:rPr lang="lv-LV" sz="2800" i="1" dirty="0" err="1" smtClean="0"/>
              <a:t>Jardānas</a:t>
            </a:r>
            <a:r>
              <a:rPr lang="lv-LV" sz="2800" i="1" dirty="0" smtClean="0"/>
              <a:t> upē.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142984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dirty="0" smtClean="0"/>
              <a:t>Te mēs redzam </a:t>
            </a:r>
            <a:r>
              <a:rPr lang="lv-LV" sz="2800" b="1" dirty="0" smtClean="0"/>
              <a:t>kristību kārtību</a:t>
            </a:r>
            <a:r>
              <a:rPr lang="lv-LV" sz="2800" dirty="0" smtClean="0"/>
              <a:t>:</a:t>
            </a:r>
          </a:p>
          <a:p>
            <a:pPr>
              <a:buFontTx/>
              <a:buChar char="•"/>
            </a:pPr>
            <a:r>
              <a:rPr lang="lv-LV" sz="2800" dirty="0" smtClean="0"/>
              <a:t>Ļaudis </a:t>
            </a:r>
            <a:r>
              <a:rPr lang="lv-LV" sz="2800" b="1" dirty="0" smtClean="0"/>
              <a:t>atzina savus grēkus </a:t>
            </a:r>
            <a:r>
              <a:rPr lang="lv-LV" sz="2800" dirty="0" smtClean="0"/>
              <a:t>un </a:t>
            </a:r>
            <a:r>
              <a:rPr lang="lv-LV" sz="2800" b="1" dirty="0" smtClean="0"/>
              <a:t>tad tika kristīti</a:t>
            </a:r>
            <a:r>
              <a:rPr lang="lv-LV" sz="2800" dirty="0" smtClean="0"/>
              <a:t>!</a:t>
            </a:r>
          </a:p>
          <a:p>
            <a:pPr>
              <a:buFontTx/>
              <a:buChar char="•"/>
            </a:pPr>
            <a:r>
              <a:rPr lang="lv-LV" sz="2800" dirty="0" smtClean="0"/>
              <a:t>Vai jūs </a:t>
            </a:r>
            <a:r>
              <a:rPr lang="lv-LV" sz="2800" b="1" dirty="0" smtClean="0"/>
              <a:t>Dievam atzīstat </a:t>
            </a:r>
            <a:r>
              <a:rPr lang="lv-LV" sz="2800" dirty="0" smtClean="0"/>
              <a:t>un </a:t>
            </a:r>
            <a:r>
              <a:rPr lang="lv-LV" sz="2800" b="1" dirty="0" smtClean="0"/>
              <a:t>nožēlojat savus grēkus</a:t>
            </a:r>
            <a:r>
              <a:rPr lang="lv-LV" sz="2800" dirty="0" smtClean="0"/>
              <a:t>?</a:t>
            </a:r>
          </a:p>
          <a:p>
            <a:pPr>
              <a:buFontTx/>
              <a:buChar char="•"/>
            </a:pPr>
            <a:r>
              <a:rPr lang="lv-LV" sz="2800" b="1" dirty="0" smtClean="0"/>
              <a:t>Jānis kristīja tos</a:t>
            </a:r>
            <a:r>
              <a:rPr lang="lv-LV" sz="2800" dirty="0" smtClean="0"/>
              <a:t>, kas </a:t>
            </a:r>
            <a:r>
              <a:rPr lang="lv-LV" sz="2800" b="1" dirty="0" smtClean="0"/>
              <a:t>nožēloja savus grēkus</a:t>
            </a:r>
            <a:r>
              <a:rPr lang="lv-LV" sz="2800" dirty="0" smtClean="0"/>
              <a:t>.</a:t>
            </a:r>
            <a:endParaRPr lang="lv-LV" sz="2800" dirty="0"/>
          </a:p>
        </p:txBody>
      </p:sp>
      <p:pic>
        <p:nvPicPr>
          <p:cNvPr id="18436" name="Picture 4" descr="Attēlu rezultāti vaicājumam “john the baptist baptizing people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924162"/>
            <a:ext cx="8429654" cy="3933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57222" y="71438"/>
            <a:ext cx="9463123" cy="10541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lv-LV" sz="2800" i="1" dirty="0" smtClean="0"/>
              <a:t>    </a:t>
            </a:r>
            <a:r>
              <a:rPr lang="lv-LV" sz="2800" i="1" baseline="30000" dirty="0" smtClean="0"/>
              <a:t>7</a:t>
            </a:r>
            <a:r>
              <a:rPr lang="lv-LV" sz="2800" i="1" dirty="0" smtClean="0"/>
              <a:t> Redzēdams daudz farizeju un </a:t>
            </a:r>
            <a:r>
              <a:rPr lang="lv-LV" sz="2800" i="1" dirty="0" err="1" smtClean="0"/>
              <a:t>saduķeju</a:t>
            </a:r>
            <a:r>
              <a:rPr lang="lv-LV" sz="2800" i="1" dirty="0" smtClean="0"/>
              <a:t> nākam kristīties, viņš tiem sacīja: “Jūs odžu dzimums, kas jūs ir mācījis bēgt no Dieva dusmām, kas nāks?</a:t>
            </a:r>
            <a:endParaRPr lang="lv-LV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285875"/>
            <a:ext cx="5364163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lv-LV" sz="2800" dirty="0"/>
              <a:t>Patiesi </a:t>
            </a:r>
            <a:r>
              <a:rPr lang="lv-LV" sz="2800" b="1" dirty="0"/>
              <a:t>skarbi patiesi vārdi!</a:t>
            </a:r>
          </a:p>
          <a:p>
            <a:pPr>
              <a:buFontTx/>
              <a:buChar char="•"/>
            </a:pPr>
            <a:r>
              <a:rPr lang="lv-LV" sz="2800" dirty="0"/>
              <a:t>Vai cilvēkiem patīk </a:t>
            </a:r>
            <a:r>
              <a:rPr lang="lv-LV" sz="2800" b="1" dirty="0"/>
              <a:t>skarbi</a:t>
            </a:r>
            <a:r>
              <a:rPr lang="lv-LV" sz="2800" dirty="0"/>
              <a:t> </a:t>
            </a:r>
            <a:r>
              <a:rPr lang="lv-LV" sz="2800" b="1" dirty="0"/>
              <a:t>sludinātāji?</a:t>
            </a:r>
            <a:endParaRPr lang="lv-LV" sz="2800" dirty="0"/>
          </a:p>
          <a:p>
            <a:pPr>
              <a:buFontTx/>
              <a:buChar char="•"/>
            </a:pPr>
            <a:r>
              <a:rPr lang="lv-LV" sz="2800" dirty="0"/>
              <a:t>Liktos vai tad </a:t>
            </a:r>
            <a:r>
              <a:rPr lang="lv-LV" sz="2800" b="1" dirty="0"/>
              <a:t>vajadzēja</a:t>
            </a:r>
            <a:r>
              <a:rPr lang="lv-LV" sz="2800" dirty="0"/>
              <a:t> tik </a:t>
            </a:r>
            <a:r>
              <a:rPr lang="lv-LV" sz="2800" b="1" dirty="0"/>
              <a:t>skarbi</a:t>
            </a:r>
            <a:r>
              <a:rPr lang="lv-LV" sz="2800" dirty="0"/>
              <a:t> teikt? Tas taču vairs nav </a:t>
            </a:r>
            <a:r>
              <a:rPr lang="lv-LV" sz="2800" b="1" dirty="0"/>
              <a:t>mīļi</a:t>
            </a:r>
            <a:r>
              <a:rPr lang="lv-LV" sz="2800" dirty="0"/>
              <a:t> un </a:t>
            </a:r>
            <a:r>
              <a:rPr lang="lv-LV" sz="2800" b="1" dirty="0"/>
              <a:t>jauki</a:t>
            </a:r>
            <a:r>
              <a:rPr lang="lv-LV" sz="2800" dirty="0"/>
              <a:t>.</a:t>
            </a:r>
          </a:p>
          <a:p>
            <a:pPr>
              <a:buFontTx/>
              <a:buChar char="•"/>
            </a:pPr>
            <a:r>
              <a:rPr lang="lv-LV" sz="2800" dirty="0"/>
              <a:t>Bet arī </a:t>
            </a:r>
            <a:r>
              <a:rPr lang="lv-LV" sz="2800" b="1" dirty="0"/>
              <a:t>Jēzus</a:t>
            </a:r>
            <a:r>
              <a:rPr lang="lv-LV" sz="2800" dirty="0"/>
              <a:t> </a:t>
            </a:r>
            <a:r>
              <a:rPr lang="lv-LV" sz="2800" b="1" dirty="0"/>
              <a:t>nebija</a:t>
            </a:r>
            <a:r>
              <a:rPr lang="lv-LV" sz="2800" dirty="0"/>
              <a:t> </a:t>
            </a:r>
            <a:r>
              <a:rPr lang="lv-LV" sz="2800" b="1" dirty="0"/>
              <a:t>vienmēr mīļš</a:t>
            </a:r>
            <a:r>
              <a:rPr lang="lv-LV" sz="2800" dirty="0"/>
              <a:t> un </a:t>
            </a:r>
            <a:r>
              <a:rPr lang="lv-LV" sz="2800" b="1" dirty="0"/>
              <a:t>jauks</a:t>
            </a:r>
            <a:r>
              <a:rPr lang="lv-LV" sz="2800" dirty="0"/>
              <a:t>, bija </a:t>
            </a:r>
            <a:r>
              <a:rPr lang="lv-LV" sz="2800" b="1" dirty="0"/>
              <a:t>reizes</a:t>
            </a:r>
            <a:r>
              <a:rPr lang="lv-LV" sz="2800" dirty="0"/>
              <a:t>, kad Viņš </a:t>
            </a:r>
            <a:r>
              <a:rPr lang="lv-LV" sz="2800" b="1" dirty="0"/>
              <a:t>pieņēma striktus</a:t>
            </a:r>
            <a:r>
              <a:rPr lang="lv-LV" sz="2800" dirty="0"/>
              <a:t> </a:t>
            </a:r>
            <a:r>
              <a:rPr lang="lv-LV" sz="2800" b="1" dirty="0"/>
              <a:t>mērus</a:t>
            </a:r>
            <a:r>
              <a:rPr lang="lv-LV" sz="2800" dirty="0"/>
              <a:t>.</a:t>
            </a:r>
          </a:p>
          <a:p>
            <a:pPr>
              <a:buFontTx/>
              <a:buChar char="•"/>
            </a:pPr>
            <a:r>
              <a:rPr lang="lv-LV" sz="2800" b="1" dirty="0"/>
              <a:t>Cilvēkiem</a:t>
            </a:r>
            <a:r>
              <a:rPr lang="lv-LV" sz="2800" dirty="0"/>
              <a:t> ir jādzird </a:t>
            </a:r>
            <a:r>
              <a:rPr lang="lv-LV" sz="2800" b="1" dirty="0"/>
              <a:t>patiesība</a:t>
            </a:r>
            <a:r>
              <a:rPr lang="lv-LV" sz="2800" dirty="0"/>
              <a:t>, lai </a:t>
            </a:r>
            <a:r>
              <a:rPr lang="lv-LV" sz="2800" b="1" dirty="0"/>
              <a:t>vēlāk</a:t>
            </a:r>
            <a:r>
              <a:rPr lang="lv-LV" sz="2800" dirty="0"/>
              <a:t> varētu </a:t>
            </a:r>
            <a:r>
              <a:rPr lang="lv-LV" sz="2800" b="1" dirty="0"/>
              <a:t>saņemt</a:t>
            </a:r>
            <a:r>
              <a:rPr lang="lv-LV" sz="2800" dirty="0"/>
              <a:t> un </a:t>
            </a:r>
            <a:r>
              <a:rPr lang="lv-LV" sz="2800" b="1" dirty="0"/>
              <a:t>novērtēt</a:t>
            </a:r>
            <a:r>
              <a:rPr lang="lv-LV" sz="2800" dirty="0"/>
              <a:t> Dieva </a:t>
            </a:r>
            <a:r>
              <a:rPr lang="lv-LV" sz="2800" b="1" dirty="0"/>
              <a:t>piedošanu</a:t>
            </a:r>
            <a:r>
              <a:rPr lang="lv-LV" sz="2800" dirty="0"/>
              <a:t> un </a:t>
            </a:r>
            <a:r>
              <a:rPr lang="lv-LV" sz="2800" b="1" dirty="0"/>
              <a:t>mīlestību</a:t>
            </a:r>
            <a:r>
              <a:rPr lang="lv-LV" sz="2800" dirty="0"/>
              <a:t>!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 l="2420" r="32846"/>
          <a:stretch>
            <a:fillRect/>
          </a:stretch>
        </p:blipFill>
        <p:spPr bwMode="auto">
          <a:xfrm>
            <a:off x="5292080" y="1428736"/>
            <a:ext cx="3851920" cy="4791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3850" y="0"/>
            <a:ext cx="9358313" cy="1052513"/>
          </a:xfrm>
        </p:spPr>
        <p:txBody>
          <a:bodyPr/>
          <a:lstStyle/>
          <a:p>
            <a:pPr algn="just"/>
            <a:r>
              <a:rPr lang="lv-LV" sz="2800" i="1" baseline="30000" dirty="0" smtClean="0"/>
              <a:t>8</a:t>
            </a:r>
            <a:r>
              <a:rPr lang="lv-LV" sz="2800" i="1" dirty="0" smtClean="0"/>
              <a:t> Tad nu nesiet cienīgus atgriešanās augļus </a:t>
            </a:r>
            <a:r>
              <a:rPr lang="lv-LV" sz="2800" i="1" baseline="30000" dirty="0" smtClean="0"/>
              <a:t>9</a:t>
            </a:r>
            <a:r>
              <a:rPr lang="lv-LV" sz="2800" i="1" dirty="0" smtClean="0"/>
              <a:t> un neiedomājieties savā sirdī sacīt: mums Ābrahāms ir tēvs. Es jums saku: Dievs spēj no šiem akmeņiem radīt Ābrahāma bērnus.</a:t>
            </a:r>
            <a:endParaRPr lang="en-US" sz="28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700213"/>
            <a:ext cx="6372225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lv-LV" sz="2800" b="1"/>
              <a:t>Jāņa sludināšana</a:t>
            </a:r>
            <a:r>
              <a:rPr lang="lv-LV" sz="2800"/>
              <a:t> ir gan </a:t>
            </a:r>
            <a:r>
              <a:rPr lang="lv-LV" sz="2800" b="1"/>
              <a:t>jūdiem</a:t>
            </a:r>
            <a:r>
              <a:rPr lang="lv-LV" sz="2800"/>
              <a:t>, gan </a:t>
            </a:r>
            <a:r>
              <a:rPr lang="lv-LV" sz="2800" b="1"/>
              <a:t>ne-jūdiem</a:t>
            </a:r>
            <a:r>
              <a:rPr lang="lv-LV" sz="2800"/>
              <a:t>, proti, </a:t>
            </a:r>
            <a:r>
              <a:rPr lang="lv-LV" sz="2800" b="1"/>
              <a:t>pagāniem</a:t>
            </a:r>
            <a:r>
              <a:rPr lang="lv-LV" sz="2800"/>
              <a:t>. </a:t>
            </a:r>
          </a:p>
          <a:p>
            <a:pPr>
              <a:buFontTx/>
              <a:buChar char="•"/>
            </a:pPr>
            <a:r>
              <a:rPr lang="lv-LV" sz="2800"/>
              <a:t>Jūdi par </a:t>
            </a:r>
            <a:r>
              <a:rPr lang="lv-LV" sz="2800" b="1"/>
              <a:t>akmeņiem</a:t>
            </a:r>
            <a:r>
              <a:rPr lang="lv-LV" sz="2800"/>
              <a:t> </a:t>
            </a:r>
            <a:r>
              <a:rPr lang="lv-LV" sz="2800" b="1"/>
              <a:t>sauca</a:t>
            </a:r>
            <a:r>
              <a:rPr lang="lv-LV" sz="2800"/>
              <a:t> visus </a:t>
            </a:r>
            <a:r>
              <a:rPr lang="lv-LV" sz="2800" b="1"/>
              <a:t>ne-jūdus</a:t>
            </a:r>
            <a:r>
              <a:rPr lang="lv-LV" sz="2800"/>
              <a:t>. Tāpēc tas bija </a:t>
            </a:r>
            <a:r>
              <a:rPr lang="lv-LV" sz="2800" b="1"/>
              <a:t>liels apvainojums</a:t>
            </a:r>
            <a:r>
              <a:rPr lang="lv-LV" sz="2800"/>
              <a:t> visiem </a:t>
            </a:r>
            <a:r>
              <a:rPr lang="lv-LV" sz="2800" b="1"/>
              <a:t>jūdiem</a:t>
            </a:r>
            <a:r>
              <a:rPr lang="lv-LV" sz="2800"/>
              <a:t>.</a:t>
            </a:r>
            <a:endParaRPr lang="lv-LV" sz="2800" b="1"/>
          </a:p>
          <a:p>
            <a:pPr>
              <a:buFontTx/>
              <a:buChar char="•"/>
            </a:pPr>
            <a:r>
              <a:rPr lang="lv-LV" sz="2800" b="1"/>
              <a:t>Dievs</a:t>
            </a:r>
            <a:r>
              <a:rPr lang="lv-LV" sz="2800"/>
              <a:t> var </a:t>
            </a:r>
            <a:r>
              <a:rPr lang="lv-LV" sz="2800" b="1"/>
              <a:t>radīt</a:t>
            </a:r>
            <a:r>
              <a:rPr lang="lv-LV" sz="2800"/>
              <a:t> Dieva </a:t>
            </a:r>
            <a:r>
              <a:rPr lang="lv-LV" sz="2800" b="1"/>
              <a:t>tautu</a:t>
            </a:r>
            <a:r>
              <a:rPr lang="lv-LV" sz="2800"/>
              <a:t>, patieso </a:t>
            </a:r>
            <a:r>
              <a:rPr lang="lv-LV" sz="2800" b="1"/>
              <a:t>Izraēlu</a:t>
            </a:r>
            <a:r>
              <a:rPr lang="lv-LV" sz="2800"/>
              <a:t> arī no </a:t>
            </a:r>
            <a:r>
              <a:rPr lang="lv-LV" sz="2800" b="1"/>
              <a:t>pagāniem</a:t>
            </a:r>
            <a:r>
              <a:rPr lang="lv-LV" sz="2800"/>
              <a:t> </a:t>
            </a:r>
            <a:r>
              <a:rPr lang="lv-LV" sz="2800" b="1"/>
              <a:t>Kristus nopelnā pie krusta</a:t>
            </a:r>
            <a:r>
              <a:rPr lang="lv-LV" sz="2800"/>
              <a:t>.</a:t>
            </a:r>
          </a:p>
          <a:p>
            <a:pPr>
              <a:buFontTx/>
              <a:buChar char="•"/>
            </a:pPr>
            <a:r>
              <a:rPr lang="lv-LV" sz="2800" b="1"/>
              <a:t>Farizeji</a:t>
            </a:r>
            <a:r>
              <a:rPr lang="lv-LV" sz="2800"/>
              <a:t> un bauslības mācītāji ir </a:t>
            </a:r>
            <a:r>
              <a:rPr lang="lv-LV" sz="2800" b="1"/>
              <a:t>lemti dusmībai</a:t>
            </a:r>
            <a:r>
              <a:rPr lang="lv-LV" sz="2800"/>
              <a:t> arī </a:t>
            </a:r>
            <a:r>
              <a:rPr lang="lv-LV" sz="2800" b="1"/>
              <a:t>būdami ebreji</a:t>
            </a:r>
            <a:r>
              <a:rPr lang="lv-LV" sz="2800"/>
              <a:t> – viņi </a:t>
            </a:r>
            <a:r>
              <a:rPr lang="lv-LV" sz="2800" b="1"/>
              <a:t>neko neiegūs</a:t>
            </a:r>
            <a:r>
              <a:rPr lang="lv-LV" sz="2800"/>
              <a:t>, ja vien </a:t>
            </a:r>
            <a:r>
              <a:rPr lang="lv-LV" sz="2800" b="1"/>
              <a:t>neatgriezīsies no saviem grēkiem.</a:t>
            </a:r>
            <a:endParaRPr lang="lv-LV" sz="280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 t="16404" b="6603"/>
          <a:stretch>
            <a:fillRect/>
          </a:stretch>
        </p:blipFill>
        <p:spPr bwMode="auto">
          <a:xfrm>
            <a:off x="6402480" y="1268760"/>
            <a:ext cx="2741519" cy="5589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958</TotalTime>
  <Words>865</Words>
  <Application>Microsoft Office PowerPoint</Application>
  <PresentationFormat>On-screen Show (4:3)</PresentationFormat>
  <Paragraphs>67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 Design</vt:lpstr>
      <vt:lpstr>Mt.3:1-12 Saucēja balss</vt:lpstr>
      <vt:lpstr>Mt.3:1-12 Jānis Kristītājs par Jēzu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Noslēgums</vt:lpstr>
      <vt:lpstr>Un Dieva miers, kas ir augstāks par visu saprašanu lai pasargā jūsu sirdis un jūsu domas. Āmen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Roberts Otomers</dc:title>
  <dc:creator>RobertsO</dc:creator>
  <cp:lastModifiedBy>Admin</cp:lastModifiedBy>
  <cp:revision>81</cp:revision>
  <dcterms:created xsi:type="dcterms:W3CDTF">2010-10-07T14:46:11Z</dcterms:created>
  <dcterms:modified xsi:type="dcterms:W3CDTF">2019-12-07T13:55:00Z</dcterms:modified>
</cp:coreProperties>
</file>