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82" r:id="rId2"/>
    <p:sldId id="281" r:id="rId3"/>
    <p:sldId id="287" r:id="rId4"/>
    <p:sldId id="261" r:id="rId5"/>
    <p:sldId id="283" r:id="rId6"/>
    <p:sldId id="291" r:id="rId7"/>
    <p:sldId id="288" r:id="rId8"/>
    <p:sldId id="289" r:id="rId9"/>
    <p:sldId id="284" r:id="rId10"/>
    <p:sldId id="285" r:id="rId11"/>
    <p:sldId id="286" r:id="rId12"/>
    <p:sldId id="279" r:id="rId13"/>
    <p:sldId id="272" r:id="rId14"/>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294" autoAdjust="0"/>
    <p:restoredTop sz="94660"/>
  </p:normalViewPr>
  <p:slideViewPr>
    <p:cSldViewPr>
      <p:cViewPr varScale="1">
        <p:scale>
          <a:sx n="68" d="100"/>
          <a:sy n="68" d="100"/>
        </p:scale>
        <p:origin x="-1458"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275" cy="496671"/>
          </a:xfrm>
          <a:prstGeom prst="rect">
            <a:avLst/>
          </a:prstGeom>
        </p:spPr>
        <p:txBody>
          <a:bodyPr vert="horz" lIns="93177" tIns="46589" rIns="93177" bIns="46589"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49862" y="0"/>
            <a:ext cx="2946275" cy="496671"/>
          </a:xfrm>
          <a:prstGeom prst="rect">
            <a:avLst/>
          </a:prstGeom>
        </p:spPr>
        <p:txBody>
          <a:bodyPr vert="horz" lIns="93177" tIns="46589" rIns="93177" bIns="46589" rtlCol="0"/>
          <a:lstStyle>
            <a:lvl1pPr algn="r">
              <a:defRPr sz="1200">
                <a:latin typeface="Arial" pitchFamily="34" charset="0"/>
              </a:defRPr>
            </a:lvl1pPr>
          </a:lstStyle>
          <a:p>
            <a:pPr>
              <a:defRPr/>
            </a:pPr>
            <a:fld id="{54D65F92-C6D0-482F-94E1-D23192BDDAB8}" type="datetimeFigureOut">
              <a:rPr lang="en-US"/>
              <a:pPr>
                <a:defRPr/>
              </a:pPr>
              <a:t>12/28/2019</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3177" tIns="46589" rIns="93177" bIns="46589" rtlCol="0" anchor="ctr"/>
          <a:lstStyle/>
          <a:p>
            <a:pPr lvl="0"/>
            <a:endParaRPr lang="en-US" noProof="0" smtClean="0"/>
          </a:p>
        </p:txBody>
      </p:sp>
      <p:sp>
        <p:nvSpPr>
          <p:cNvPr id="5" name="Notes Placeholder 4"/>
          <p:cNvSpPr>
            <a:spLocks noGrp="1"/>
          </p:cNvSpPr>
          <p:nvPr>
            <p:ph type="body" sz="quarter" idx="3"/>
          </p:nvPr>
        </p:nvSpPr>
        <p:spPr>
          <a:xfrm>
            <a:off x="680383" y="4715831"/>
            <a:ext cx="5436909" cy="4466649"/>
          </a:xfrm>
          <a:prstGeom prst="rect">
            <a:avLst/>
          </a:prstGeom>
        </p:spPr>
        <p:txBody>
          <a:bodyPr vert="horz" lIns="93177" tIns="46589" rIns="93177" bIns="4658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8272"/>
            <a:ext cx="2946275" cy="496671"/>
          </a:xfrm>
          <a:prstGeom prst="rect">
            <a:avLst/>
          </a:prstGeom>
        </p:spPr>
        <p:txBody>
          <a:bodyPr vert="horz" lIns="93177" tIns="46589" rIns="93177" bIns="46589"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49862" y="9428272"/>
            <a:ext cx="2946275" cy="496671"/>
          </a:xfrm>
          <a:prstGeom prst="rect">
            <a:avLst/>
          </a:prstGeom>
        </p:spPr>
        <p:txBody>
          <a:bodyPr vert="horz" lIns="93177" tIns="46589" rIns="93177" bIns="46589" rtlCol="0" anchor="b"/>
          <a:lstStyle>
            <a:lvl1pPr algn="r">
              <a:defRPr sz="1200">
                <a:latin typeface="Arial" pitchFamily="34" charset="0"/>
              </a:defRPr>
            </a:lvl1pPr>
          </a:lstStyle>
          <a:p>
            <a:pPr>
              <a:defRPr/>
            </a:pPr>
            <a:fld id="{D1A86815-AB44-4A13-ABA0-B92CA4F44243}"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txBox="1">
            <a:spLocks noGrp="1" noChangeArrowheads="1"/>
          </p:cNvSpPr>
          <p:nvPr/>
        </p:nvSpPr>
        <p:spPr bwMode="auto">
          <a:xfrm>
            <a:off x="3851228" y="9427622"/>
            <a:ext cx="2944869" cy="497438"/>
          </a:xfrm>
          <a:prstGeom prst="rect">
            <a:avLst/>
          </a:prstGeom>
          <a:noFill/>
          <a:ln w="9525">
            <a:noFill/>
            <a:miter lim="800000"/>
            <a:headEnd/>
            <a:tailEnd/>
          </a:ln>
        </p:spPr>
        <p:txBody>
          <a:bodyPr lIns="91995" tIns="45998" rIns="91995" bIns="45998" anchor="b"/>
          <a:lstStyle/>
          <a:p>
            <a:pPr algn="r" defTabSz="919163" eaLnBrk="1" hangingPunct="1"/>
            <a:fld id="{60F62867-1248-4764-AC23-BD69552E9F86}" type="slidenum">
              <a:rPr lang="lv-LV" sz="1200">
                <a:latin typeface="Arial" charset="0"/>
              </a:rPr>
              <a:pPr algn="r" defTabSz="919163" eaLnBrk="1" hangingPunct="1"/>
              <a:t>6</a:t>
            </a:fld>
            <a:endParaRPr lang="lv-LV" sz="1200">
              <a:latin typeface="Arial" charset="0"/>
            </a:endParaRPr>
          </a:p>
        </p:txBody>
      </p:sp>
      <p:sp>
        <p:nvSpPr>
          <p:cNvPr id="41987" name="Rectangle 2"/>
          <p:cNvSpPr>
            <a:spLocks noGrp="1" noRot="1" noChangeAspect="1" noChangeArrowheads="1" noTextEdit="1"/>
          </p:cNvSpPr>
          <p:nvPr>
            <p:ph type="sldImg"/>
          </p:nvPr>
        </p:nvSpPr>
        <p:spPr>
          <a:xfrm>
            <a:off x="919163" y="746125"/>
            <a:ext cx="4959350" cy="3721100"/>
          </a:xfrm>
          <a:ln/>
        </p:spPr>
      </p:sp>
      <p:sp>
        <p:nvSpPr>
          <p:cNvPr id="41988" name="Rectangle 3"/>
          <p:cNvSpPr>
            <a:spLocks noGrp="1" noChangeArrowheads="1"/>
          </p:cNvSpPr>
          <p:nvPr>
            <p:ph type="body" idx="1"/>
          </p:nvPr>
        </p:nvSpPr>
        <p:spPr>
          <a:xfrm>
            <a:off x="678978" y="4715391"/>
            <a:ext cx="5439720" cy="4465882"/>
          </a:xfrm>
        </p:spPr>
        <p:txBody>
          <a:bodyPr/>
          <a:lstStyle/>
          <a:p>
            <a:pPr eaLnBrk="1" hangingPunct="1"/>
            <a:endParaRPr lang="lv-LV"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EF3493F8-9EF0-48B3-9905-283358E26133}"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233DDAF9-7E76-4FDD-B24D-785E44AB434D}"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129D0DC4-D4D4-49C7-BCDA-F78D37E4FB71}"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4B5FD572-212D-42BA-9F5C-07AD825D7F90}"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9145CEC8-9067-40D8-B961-24BDD40D9E93}"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01F51C42-E739-44BA-9AEC-B132767C1239}"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F8528349-5B1A-4248-8C49-280A8C76C7DE}"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0468D57A-E8C3-4B77-AEA6-84A85791EE25}"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9B106457-6271-4D73-A005-BDF3737021DF}"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C0AD0720-87F6-4382-B9EC-9C90753C7B77}"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2C1BE94A-B6C0-4745-8170-C9F4C2F7C13E}"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162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7FD3578A-98F6-4DF0-8DCD-BDE3D7DAB4F2}"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pn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s/_rels/slide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7800" y="53181"/>
            <a:ext cx="8894763" cy="1071563"/>
          </a:xfrm>
        </p:spPr>
        <p:txBody>
          <a:bodyPr/>
          <a:lstStyle/>
          <a:p>
            <a:pPr eaLnBrk="1" hangingPunct="1"/>
            <a:r>
              <a:rPr lang="lv-LV" b="1" dirty="0" smtClean="0"/>
              <a:t>Kol.3:1-11 Jaunais cilvēks</a:t>
            </a:r>
          </a:p>
        </p:txBody>
      </p:sp>
      <p:pic>
        <p:nvPicPr>
          <p:cNvPr id="3075" name="Picture 3" descr="DOVE019"/>
          <p:cNvPicPr>
            <a:picLocks noChangeAspect="1" noChangeArrowheads="1"/>
          </p:cNvPicPr>
          <p:nvPr/>
        </p:nvPicPr>
        <p:blipFill>
          <a:blip r:embed="rId2" cstate="print"/>
          <a:srcRect/>
          <a:stretch>
            <a:fillRect/>
          </a:stretch>
        </p:blipFill>
        <p:spPr bwMode="auto">
          <a:xfrm>
            <a:off x="179388" y="73025"/>
            <a:ext cx="485775" cy="692150"/>
          </a:xfrm>
          <a:prstGeom prst="rect">
            <a:avLst/>
          </a:prstGeom>
          <a:noFill/>
          <a:ln w="9525">
            <a:noFill/>
            <a:miter lim="800000"/>
            <a:headEnd/>
            <a:tailEnd/>
          </a:ln>
        </p:spPr>
      </p:pic>
      <p:sp>
        <p:nvSpPr>
          <p:cNvPr id="3076" name="Text Box 6"/>
          <p:cNvSpPr txBox="1">
            <a:spLocks noChangeArrowheads="1"/>
          </p:cNvSpPr>
          <p:nvPr/>
        </p:nvSpPr>
        <p:spPr bwMode="auto">
          <a:xfrm>
            <a:off x="7452320" y="0"/>
            <a:ext cx="1691680" cy="400110"/>
          </a:xfrm>
          <a:prstGeom prst="rect">
            <a:avLst/>
          </a:prstGeom>
          <a:noFill/>
          <a:ln w="9525">
            <a:noFill/>
            <a:miter lim="800000"/>
            <a:headEnd/>
            <a:tailEnd/>
          </a:ln>
        </p:spPr>
        <p:txBody>
          <a:bodyPr wrap="square">
            <a:spAutoFit/>
          </a:bodyPr>
          <a:lstStyle/>
          <a:p>
            <a:pPr>
              <a:spcBef>
                <a:spcPct val="50000"/>
              </a:spcBef>
            </a:pPr>
            <a:r>
              <a:rPr lang="lv-LV" sz="2000" dirty="0" smtClean="0"/>
              <a:t>29.dec.2019.</a:t>
            </a:r>
            <a:endParaRPr lang="lv-LV" sz="2000" dirty="0"/>
          </a:p>
        </p:txBody>
      </p:sp>
      <p:sp>
        <p:nvSpPr>
          <p:cNvPr id="3077" name="Rectangle 3"/>
          <p:cNvSpPr>
            <a:spLocks noChangeArrowheads="1"/>
          </p:cNvSpPr>
          <p:nvPr/>
        </p:nvSpPr>
        <p:spPr bwMode="auto">
          <a:xfrm>
            <a:off x="5580063" y="836712"/>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dirty="0">
                <a:latin typeface="Verdana" pitchFamily="34" charset="0"/>
              </a:rPr>
              <a:t>māc. Roberts Otomers</a:t>
            </a:r>
          </a:p>
        </p:txBody>
      </p:sp>
      <p:sp>
        <p:nvSpPr>
          <p:cNvPr id="3078" name="Slide Number Placeholder 5"/>
          <p:cNvSpPr>
            <a:spLocks noGrp="1"/>
          </p:cNvSpPr>
          <p:nvPr>
            <p:ph type="sldNum" sz="quarter" idx="12"/>
          </p:nvPr>
        </p:nvSpPr>
        <p:spPr>
          <a:noFill/>
        </p:spPr>
        <p:txBody>
          <a:bodyPr/>
          <a:lstStyle/>
          <a:p>
            <a:fld id="{0B4C7AB4-3227-4B56-A51D-D28164A6D45A}" type="slidenum">
              <a:rPr lang="lv-LV" smtClean="0"/>
              <a:pPr/>
              <a:t>1</a:t>
            </a:fld>
            <a:endParaRPr lang="lv-LV" smtClean="0"/>
          </a:p>
        </p:txBody>
      </p:sp>
      <p:pic>
        <p:nvPicPr>
          <p:cNvPr id="3083" name="Picture 11" descr="http://kzlam36.files.wordpress.com/2010/03/thewhiterobe.jpg"/>
          <p:cNvPicPr>
            <a:picLocks noChangeAspect="1" noChangeArrowheads="1"/>
          </p:cNvPicPr>
          <p:nvPr/>
        </p:nvPicPr>
        <p:blipFill>
          <a:blip r:embed="rId3" cstate="print"/>
          <a:srcRect/>
          <a:stretch>
            <a:fillRect/>
          </a:stretch>
        </p:blipFill>
        <p:spPr bwMode="auto">
          <a:xfrm>
            <a:off x="642910" y="1285860"/>
            <a:ext cx="7715304" cy="508039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smtClean="0"/>
              <a:t>9 Novelciet veco cilvēku un viņa darbus. 10 Un apģērbiet jauno cilvēku, kas tiek atjaunots atziņā pēc viņa Radītāja tēla.</a:t>
            </a:r>
          </a:p>
        </p:txBody>
      </p:sp>
      <p:sp>
        <p:nvSpPr>
          <p:cNvPr id="11267" name="Slide Number Placeholder 3"/>
          <p:cNvSpPr>
            <a:spLocks noGrp="1"/>
          </p:cNvSpPr>
          <p:nvPr>
            <p:ph type="sldNum" sz="quarter" idx="12"/>
          </p:nvPr>
        </p:nvSpPr>
        <p:spPr>
          <a:noFill/>
        </p:spPr>
        <p:txBody>
          <a:bodyPr/>
          <a:lstStyle/>
          <a:p>
            <a:fld id="{AF3D3CB5-16DA-46B2-BAAB-8F247235A1C0}" type="slidenum">
              <a:rPr lang="lv-LV" smtClean="0"/>
              <a:pPr/>
              <a:t>10</a:t>
            </a:fld>
            <a:endParaRPr lang="lv-LV" smtClean="0"/>
          </a:p>
        </p:txBody>
      </p:sp>
      <p:pic>
        <p:nvPicPr>
          <p:cNvPr id="8199" name="Picture 7" descr="http://kzlam36.files.wordpress.com/2010/03/thewhiterobe.jpg"/>
          <p:cNvPicPr>
            <a:picLocks noChangeAspect="1" noChangeArrowheads="1"/>
          </p:cNvPicPr>
          <p:nvPr/>
        </p:nvPicPr>
        <p:blipFill>
          <a:blip r:embed="rId2" cstate="print"/>
          <a:srcRect/>
          <a:stretch>
            <a:fillRect/>
          </a:stretch>
        </p:blipFill>
        <p:spPr bwMode="auto">
          <a:xfrm>
            <a:off x="4300631" y="908720"/>
            <a:ext cx="4843369" cy="5635936"/>
          </a:xfrm>
          <a:prstGeom prst="rect">
            <a:avLst/>
          </a:prstGeom>
          <a:ln>
            <a:noFill/>
          </a:ln>
          <a:effectLst>
            <a:softEdge rad="112500"/>
          </a:effectLst>
        </p:spPr>
      </p:pic>
      <p:sp>
        <p:nvSpPr>
          <p:cNvPr id="8" name="Rectangle 7"/>
          <p:cNvSpPr>
            <a:spLocks noChangeArrowheads="1"/>
          </p:cNvSpPr>
          <p:nvPr/>
        </p:nvSpPr>
        <p:spPr bwMode="auto">
          <a:xfrm>
            <a:off x="0" y="1071563"/>
            <a:ext cx="4572000" cy="5693866"/>
          </a:xfrm>
          <a:prstGeom prst="rect">
            <a:avLst/>
          </a:prstGeom>
          <a:noFill/>
          <a:ln w="9525">
            <a:noFill/>
            <a:miter lim="800000"/>
            <a:headEnd/>
            <a:tailEnd/>
          </a:ln>
        </p:spPr>
        <p:txBody>
          <a:bodyPr wrap="square">
            <a:spAutoFit/>
          </a:bodyPr>
          <a:lstStyle/>
          <a:p>
            <a:pPr>
              <a:buFont typeface="Arial" charset="0"/>
              <a:buChar char="•"/>
            </a:pPr>
            <a:r>
              <a:rPr lang="lv-LV" sz="2800" b="1" dirty="0"/>
              <a:t>Glābti</a:t>
            </a:r>
            <a:r>
              <a:rPr lang="lv-LV" sz="2800" dirty="0"/>
              <a:t> mēs </a:t>
            </a:r>
            <a:r>
              <a:rPr lang="lv-LV" sz="2800" b="1" dirty="0"/>
              <a:t>topam ticībā</a:t>
            </a:r>
            <a:r>
              <a:rPr lang="lv-LV" sz="2800" dirty="0"/>
              <a:t>, bet </a:t>
            </a:r>
            <a:r>
              <a:rPr lang="lv-LV" sz="2800" b="1" dirty="0"/>
              <a:t>ticība nekad nenāk 1!</a:t>
            </a:r>
          </a:p>
          <a:p>
            <a:pPr>
              <a:buFont typeface="Arial" charset="0"/>
              <a:buChar char="•"/>
            </a:pPr>
            <a:r>
              <a:rPr lang="lv-LV" sz="2800" b="1" dirty="0"/>
              <a:t>Kas ir Ticība</a:t>
            </a:r>
            <a:r>
              <a:rPr lang="lv-LV" sz="2800" dirty="0"/>
              <a:t>? Tā ir </a:t>
            </a:r>
            <a:r>
              <a:rPr lang="lv-LV" sz="2800" b="1" dirty="0"/>
              <a:t>uzticēšanās </a:t>
            </a:r>
            <a:r>
              <a:rPr lang="lv-LV" sz="2800" b="1" dirty="0" smtClean="0"/>
              <a:t>Dieva apsolījumiem</a:t>
            </a:r>
            <a:r>
              <a:rPr lang="lv-LV" sz="2800" b="1" dirty="0"/>
              <a:t>.</a:t>
            </a:r>
          </a:p>
          <a:p>
            <a:pPr>
              <a:buFontTx/>
              <a:buChar char="•"/>
            </a:pPr>
            <a:r>
              <a:rPr lang="lv-LV" sz="2800" b="1" dirty="0"/>
              <a:t>Svarīgi</a:t>
            </a:r>
            <a:r>
              <a:rPr lang="lv-LV" sz="2800" dirty="0"/>
              <a:t> ir nevis </a:t>
            </a:r>
            <a:r>
              <a:rPr lang="lv-LV" sz="2800" b="1" dirty="0"/>
              <a:t>ticības</a:t>
            </a:r>
            <a:r>
              <a:rPr lang="lv-LV" sz="2800" dirty="0"/>
              <a:t> </a:t>
            </a:r>
            <a:r>
              <a:rPr lang="lv-LV" sz="2800" b="1" dirty="0"/>
              <a:t>stiprums</a:t>
            </a:r>
            <a:r>
              <a:rPr lang="lv-LV" sz="2800" dirty="0"/>
              <a:t>, bet </a:t>
            </a:r>
            <a:r>
              <a:rPr lang="lv-LV" sz="2800" b="1" dirty="0"/>
              <a:t>ticības objekts</a:t>
            </a:r>
            <a:r>
              <a:rPr lang="lv-LV" sz="2800" dirty="0"/>
              <a:t>! </a:t>
            </a:r>
          </a:p>
          <a:p>
            <a:pPr>
              <a:buFontTx/>
              <a:buChar char="•"/>
            </a:pPr>
            <a:r>
              <a:rPr lang="lv-LV" sz="2800" b="1" dirty="0" smtClean="0"/>
              <a:t>Pāvils </a:t>
            </a:r>
            <a:r>
              <a:rPr lang="lv-LV" sz="2800" b="1" dirty="0"/>
              <a:t>mudina:</a:t>
            </a:r>
            <a:r>
              <a:rPr lang="lv-LV" sz="2800" dirty="0"/>
              <a:t> </a:t>
            </a:r>
            <a:r>
              <a:rPr lang="lv-LV" sz="2800" b="1" dirty="0"/>
              <a:t>Lasīt Bībeli </a:t>
            </a:r>
            <a:r>
              <a:rPr lang="lv-LV" sz="2800" dirty="0">
                <a:sym typeface="Wingdings" pitchFamily="2" charset="2"/>
              </a:rPr>
              <a:t></a:t>
            </a:r>
            <a:r>
              <a:rPr lang="lv-LV" sz="2800" dirty="0"/>
              <a:t> tas </a:t>
            </a:r>
            <a:r>
              <a:rPr lang="lv-LV" sz="2800" b="1" dirty="0"/>
              <a:t>vairo ticību </a:t>
            </a:r>
            <a:r>
              <a:rPr lang="lv-LV" sz="2800" dirty="0">
                <a:sym typeface="Wingdings" pitchFamily="2" charset="2"/>
              </a:rPr>
              <a:t> dod </a:t>
            </a:r>
            <a:r>
              <a:rPr lang="lv-LV" sz="2800" b="1" dirty="0">
                <a:sym typeface="Wingdings" pitchFamily="2" charset="2"/>
              </a:rPr>
              <a:t>spēku</a:t>
            </a:r>
            <a:r>
              <a:rPr lang="lv-LV" sz="2800" dirty="0">
                <a:sym typeface="Wingdings" pitchFamily="2" charset="2"/>
              </a:rPr>
              <a:t> novilkt </a:t>
            </a:r>
            <a:r>
              <a:rPr lang="lv-LV" sz="2800" b="1" dirty="0">
                <a:sym typeface="Wingdings" pitchFamily="2" charset="2"/>
              </a:rPr>
              <a:t>veco grēcīgo dzīvi</a:t>
            </a:r>
            <a:r>
              <a:rPr lang="lv-LV" sz="2800" dirty="0">
                <a:sym typeface="Wingdings" pitchFamily="2" charset="2"/>
              </a:rPr>
              <a:t> un uzvilkt </a:t>
            </a:r>
            <a:r>
              <a:rPr lang="lv-LV" sz="2800" b="1" dirty="0">
                <a:sym typeface="Wingdings" pitchFamily="2" charset="2"/>
              </a:rPr>
              <a:t>jauno dzīvi Kristū</a:t>
            </a:r>
            <a:r>
              <a:rPr lang="lv-LV" sz="2800" dirty="0">
                <a:sym typeface="Wingdings" pitchFamily="2" charset="2"/>
              </a:rPr>
              <a:t>!</a:t>
            </a:r>
            <a:endParaRPr lang="lv-LV"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9"/>
                                        </p:tgtEl>
                                        <p:attrNameLst>
                                          <p:attrName>style.visibility</p:attrName>
                                        </p:attrNameLst>
                                      </p:cBhvr>
                                      <p:to>
                                        <p:strVal val="visible"/>
                                      </p:to>
                                    </p:set>
                                    <p:animEffect transition="in" filter="fade">
                                      <p:cBhvr>
                                        <p:cTn id="11" dur="2000"/>
                                        <p:tgtEl>
                                          <p:spTgt spid="8199"/>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 calcmode="lin" valueType="num">
                                      <p:cBhvr additive="base">
                                        <p:cTn id="15"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8">
                                            <p:txEl>
                                              <p:pRg st="1" end="1"/>
                                            </p:txEl>
                                          </p:spTgt>
                                        </p:tgtEl>
                                        <p:attrNameLst>
                                          <p:attrName>style.visibility</p:attrName>
                                        </p:attrNameLst>
                                      </p:cBhvr>
                                      <p:to>
                                        <p:strVal val="visible"/>
                                      </p:to>
                                    </p:set>
                                    <p:anim calcmode="lin" valueType="num">
                                      <p:cBhvr additive="base">
                                        <p:cTn id="20"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8">
                                            <p:txEl>
                                              <p:pRg st="2" end="2"/>
                                            </p:txEl>
                                          </p:spTgt>
                                        </p:tgtEl>
                                        <p:attrNameLst>
                                          <p:attrName>style.visibility</p:attrName>
                                        </p:attrNameLst>
                                      </p:cBhvr>
                                      <p:to>
                                        <p:strVal val="visible"/>
                                      </p:to>
                                    </p:set>
                                    <p:anim calcmode="lin" valueType="num">
                                      <p:cBhvr additive="base">
                                        <p:cTn id="25"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8">
                                            <p:txEl>
                                              <p:pRg st="3" end="3"/>
                                            </p:txEl>
                                          </p:spTgt>
                                        </p:tgtEl>
                                        <p:attrNameLst>
                                          <p:attrName>style.visibility</p:attrName>
                                        </p:attrNameLst>
                                      </p:cBhvr>
                                      <p:to>
                                        <p:strVal val="visible"/>
                                      </p:to>
                                    </p:set>
                                    <p:anim calcmode="lin" valueType="num">
                                      <p:cBhvr additive="base">
                                        <p:cTn id="30"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8">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eaLnBrk="1" hangingPunct="1">
              <a:spcBef>
                <a:spcPct val="0"/>
              </a:spcBef>
              <a:buFontTx/>
              <a:buNone/>
            </a:pPr>
            <a:r>
              <a:rPr lang="lv-LV" sz="2800" i="1" smtClean="0"/>
              <a:t>11 Tur vairs nav ne grieķa, ne jūda, ne apgraizīšanas, ne neapgraizīšanas, ne barbara, ne skita, ne verga, ne brīvā, bet viss un visos - Kristus.</a:t>
            </a:r>
          </a:p>
        </p:txBody>
      </p:sp>
      <p:sp>
        <p:nvSpPr>
          <p:cNvPr id="12291" name="Slide Number Placeholder 3"/>
          <p:cNvSpPr>
            <a:spLocks noGrp="1"/>
          </p:cNvSpPr>
          <p:nvPr>
            <p:ph type="sldNum" sz="quarter" idx="12"/>
          </p:nvPr>
        </p:nvSpPr>
        <p:spPr>
          <a:noFill/>
        </p:spPr>
        <p:txBody>
          <a:bodyPr/>
          <a:lstStyle/>
          <a:p>
            <a:fld id="{BC7058BD-5DEC-4711-8462-1C6C467F77BE}" type="slidenum">
              <a:rPr lang="lv-LV" smtClean="0"/>
              <a:pPr/>
              <a:t>11</a:t>
            </a:fld>
            <a:endParaRPr lang="lv-LV" smtClean="0"/>
          </a:p>
        </p:txBody>
      </p:sp>
      <p:pic>
        <p:nvPicPr>
          <p:cNvPr id="9223" name="Picture 7" descr="http://www.jwumcfalmouth.org/clientimages/29699/people_1732c.jpg"/>
          <p:cNvPicPr>
            <a:picLocks noChangeAspect="1" noChangeArrowheads="1"/>
          </p:cNvPicPr>
          <p:nvPr/>
        </p:nvPicPr>
        <p:blipFill>
          <a:blip r:embed="rId2" cstate="print"/>
          <a:srcRect b="8550"/>
          <a:stretch>
            <a:fillRect/>
          </a:stretch>
        </p:blipFill>
        <p:spPr bwMode="auto">
          <a:xfrm>
            <a:off x="5562600" y="1000108"/>
            <a:ext cx="3581400" cy="5348308"/>
          </a:xfrm>
          <a:prstGeom prst="rect">
            <a:avLst/>
          </a:prstGeom>
          <a:ln>
            <a:noFill/>
          </a:ln>
          <a:effectLst>
            <a:softEdge rad="112500"/>
          </a:effectLst>
        </p:spPr>
      </p:pic>
      <p:sp>
        <p:nvSpPr>
          <p:cNvPr id="6" name="Rectangle 5"/>
          <p:cNvSpPr>
            <a:spLocks noChangeArrowheads="1"/>
          </p:cNvSpPr>
          <p:nvPr/>
        </p:nvSpPr>
        <p:spPr bwMode="auto">
          <a:xfrm>
            <a:off x="0" y="1285875"/>
            <a:ext cx="6072188" cy="5262979"/>
          </a:xfrm>
          <a:prstGeom prst="rect">
            <a:avLst/>
          </a:prstGeom>
          <a:noFill/>
          <a:ln w="9525">
            <a:noFill/>
            <a:miter lim="800000"/>
            <a:headEnd/>
            <a:tailEnd/>
          </a:ln>
        </p:spPr>
        <p:txBody>
          <a:bodyPr>
            <a:spAutoFit/>
          </a:bodyPr>
          <a:lstStyle/>
          <a:p>
            <a:pPr>
              <a:buFontTx/>
              <a:buChar char="•"/>
            </a:pPr>
            <a:r>
              <a:rPr lang="lv-LV" sz="2800" dirty="0"/>
              <a:t>1.gs. </a:t>
            </a:r>
            <a:r>
              <a:rPr lang="lv-LV" sz="2800" b="1" dirty="0"/>
              <a:t>Vergi</a:t>
            </a:r>
            <a:r>
              <a:rPr lang="lv-LV" sz="2800" dirty="0"/>
              <a:t> ar </a:t>
            </a:r>
            <a:r>
              <a:rPr lang="lv-LV" sz="2800" b="1" dirty="0"/>
              <a:t>brīvajiem</a:t>
            </a:r>
            <a:r>
              <a:rPr lang="lv-LV" sz="2800" dirty="0"/>
              <a:t> nekad </a:t>
            </a:r>
            <a:r>
              <a:rPr lang="lv-LV" sz="2800" b="1" dirty="0"/>
              <a:t>kopā</a:t>
            </a:r>
            <a:r>
              <a:rPr lang="lv-LV" sz="2800" dirty="0"/>
              <a:t> </a:t>
            </a:r>
            <a:r>
              <a:rPr lang="lv-LV" sz="2800" b="1" dirty="0"/>
              <a:t>nesanāca</a:t>
            </a:r>
            <a:r>
              <a:rPr lang="lv-LV" sz="2800" dirty="0"/>
              <a:t>, ne </a:t>
            </a:r>
            <a:r>
              <a:rPr lang="lv-LV" sz="2800" b="1" dirty="0"/>
              <a:t>jūdi</a:t>
            </a:r>
            <a:r>
              <a:rPr lang="lv-LV" sz="2800" dirty="0"/>
              <a:t> ar </a:t>
            </a:r>
            <a:r>
              <a:rPr lang="lv-LV" sz="2800" b="1" dirty="0"/>
              <a:t>nejūdiem.</a:t>
            </a:r>
            <a:r>
              <a:rPr lang="lv-LV" sz="2800" dirty="0"/>
              <a:t> </a:t>
            </a:r>
          </a:p>
          <a:p>
            <a:pPr>
              <a:buFontTx/>
              <a:buChar char="•"/>
            </a:pPr>
            <a:r>
              <a:rPr lang="lv-LV" sz="2800" dirty="0"/>
              <a:t>Pāvils saka, bet </a:t>
            </a:r>
            <a:r>
              <a:rPr lang="lv-LV" sz="2800" b="1" dirty="0"/>
              <a:t>Kristus</a:t>
            </a:r>
            <a:r>
              <a:rPr lang="lv-LV" sz="2800" dirty="0"/>
              <a:t> jūs ir </a:t>
            </a:r>
            <a:r>
              <a:rPr lang="lv-LV" sz="2800" b="1" dirty="0"/>
              <a:t>izmainījis</a:t>
            </a:r>
            <a:r>
              <a:rPr lang="lv-LV" sz="2800" dirty="0"/>
              <a:t>, tur vairs nav </a:t>
            </a:r>
            <a:r>
              <a:rPr lang="lv-LV" sz="2800" b="1" dirty="0"/>
              <a:t>nekādas</a:t>
            </a:r>
            <a:r>
              <a:rPr lang="lv-LV" sz="2800" dirty="0"/>
              <a:t> </a:t>
            </a:r>
            <a:r>
              <a:rPr lang="lv-LV" sz="2800" b="1" dirty="0"/>
              <a:t>starpības</a:t>
            </a:r>
            <a:r>
              <a:rPr lang="lv-LV" sz="2800" dirty="0"/>
              <a:t>, visi </a:t>
            </a:r>
            <a:r>
              <a:rPr lang="lv-LV" sz="2800" b="1" dirty="0"/>
              <a:t>Dieva</a:t>
            </a:r>
            <a:r>
              <a:rPr lang="lv-LV" sz="2800" dirty="0"/>
              <a:t> priekšā </a:t>
            </a:r>
            <a:r>
              <a:rPr lang="lv-LV" sz="2800" b="1" dirty="0"/>
              <a:t>atbildēs</a:t>
            </a:r>
            <a:r>
              <a:rPr lang="lv-LV" sz="2800" dirty="0"/>
              <a:t>!</a:t>
            </a:r>
          </a:p>
          <a:p>
            <a:pPr>
              <a:buFontTx/>
              <a:buChar char="•"/>
            </a:pPr>
            <a:r>
              <a:rPr lang="lv-LV" sz="2800" dirty="0"/>
              <a:t>Pāvils rāda </a:t>
            </a:r>
            <a:r>
              <a:rPr lang="lv-LV" sz="2800" b="1" dirty="0"/>
              <a:t>kopā sanākšanas nepieciešamību</a:t>
            </a:r>
            <a:r>
              <a:rPr lang="lv-LV" sz="2800" dirty="0"/>
              <a:t>, </a:t>
            </a:r>
            <a:r>
              <a:rPr lang="lv-LV" sz="2800" b="1" dirty="0"/>
              <a:t>vieni</a:t>
            </a:r>
            <a:r>
              <a:rPr lang="lv-LV" sz="2800" dirty="0"/>
              <a:t> mēs </a:t>
            </a:r>
            <a:r>
              <a:rPr lang="lv-LV" sz="2800" b="1" dirty="0"/>
              <a:t>gala</a:t>
            </a:r>
            <a:r>
              <a:rPr lang="lv-LV" sz="2800" dirty="0"/>
              <a:t> </a:t>
            </a:r>
            <a:r>
              <a:rPr lang="lv-LV" sz="2800" b="1" dirty="0"/>
              <a:t>mērķi</a:t>
            </a:r>
            <a:r>
              <a:rPr lang="lv-LV" sz="2800" dirty="0"/>
              <a:t> </a:t>
            </a:r>
            <a:r>
              <a:rPr lang="lv-LV" sz="2800" b="1" dirty="0"/>
              <a:t>nesasniegsim</a:t>
            </a:r>
            <a:r>
              <a:rPr lang="lv-LV" sz="2800" dirty="0"/>
              <a:t>!</a:t>
            </a:r>
          </a:p>
          <a:p>
            <a:pPr>
              <a:buFontTx/>
              <a:buChar char="•"/>
            </a:pPr>
            <a:r>
              <a:rPr lang="lv-LV" sz="2800" dirty="0"/>
              <a:t>P. </a:t>
            </a:r>
            <a:r>
              <a:rPr lang="lv-LV" sz="2800" b="1" dirty="0"/>
              <a:t>Kristietis bez draudzes </a:t>
            </a:r>
            <a:r>
              <a:rPr lang="lv-LV" sz="2800" dirty="0"/>
              <a:t>= kā </a:t>
            </a:r>
            <a:r>
              <a:rPr lang="lv-LV" sz="2800" b="1" dirty="0"/>
              <a:t>futbolists bez komandas</a:t>
            </a:r>
            <a:r>
              <a:rPr lang="lv-LV" sz="2800" dirty="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9223"/>
                                        </p:tgtEl>
                                        <p:attrNameLst>
                                          <p:attrName>style.visibility</p:attrName>
                                        </p:attrNameLst>
                                      </p:cBhvr>
                                      <p:to>
                                        <p:strVal val="visible"/>
                                      </p:to>
                                    </p:set>
                                    <p:animEffect transition="in" filter="fade">
                                      <p:cBhvr>
                                        <p:cTn id="11" dur="2000"/>
                                        <p:tgtEl>
                                          <p:spTgt spid="9223"/>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6">
                                            <p:txEl>
                                              <p:pRg st="3" end="3"/>
                                            </p:txEl>
                                          </p:spTgt>
                                        </p:tgtEl>
                                        <p:attrNameLst>
                                          <p:attrName>style.visibility</p:attrName>
                                        </p:attrNameLst>
                                      </p:cBhvr>
                                      <p:to>
                                        <p:strVal val="visible"/>
                                      </p:to>
                                    </p:set>
                                    <p:anim calcmode="lin" valueType="num">
                                      <p:cBhvr additive="base">
                                        <p:cTn id="30"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1271" name="Picture 7" descr="http://www.mvbctaos.org/wp-content/uploads/2011/02/iStock_000001673165Small.jpg"/>
          <p:cNvPicPr>
            <a:picLocks noChangeAspect="1" noChangeArrowheads="1"/>
          </p:cNvPicPr>
          <p:nvPr/>
        </p:nvPicPr>
        <p:blipFill>
          <a:blip r:embed="rId2" cstate="print"/>
          <a:srcRect/>
          <a:stretch>
            <a:fillRect/>
          </a:stretch>
        </p:blipFill>
        <p:spPr bwMode="auto">
          <a:xfrm>
            <a:off x="0" y="2500306"/>
            <a:ext cx="9144000" cy="4357694"/>
          </a:xfrm>
          <a:prstGeom prst="rect">
            <a:avLst/>
          </a:prstGeom>
          <a:ln>
            <a:noFill/>
          </a:ln>
          <a:effectLst>
            <a:softEdge rad="112500"/>
          </a:effectLst>
        </p:spPr>
      </p:pic>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0" y="682625"/>
            <a:ext cx="9144000" cy="2676525"/>
          </a:xfrm>
          <a:prstGeom prst="rect">
            <a:avLst/>
          </a:prstGeom>
          <a:noFill/>
          <a:ln w="9525">
            <a:noFill/>
            <a:miter lim="800000"/>
            <a:headEnd/>
            <a:tailEnd/>
          </a:ln>
        </p:spPr>
        <p:txBody>
          <a:bodyPr>
            <a:spAutoFit/>
          </a:bodyPr>
          <a:lstStyle/>
          <a:p>
            <a:pPr>
              <a:buFontTx/>
              <a:buChar char="•"/>
            </a:pPr>
            <a:r>
              <a:rPr lang="lv-LV" sz="2800" b="1" dirty="0"/>
              <a:t>Kristus</a:t>
            </a:r>
            <a:r>
              <a:rPr lang="lv-LV" sz="2800" dirty="0"/>
              <a:t> mūs ir </a:t>
            </a:r>
            <a:r>
              <a:rPr lang="lv-LV" sz="2800" b="1" dirty="0"/>
              <a:t>dārgi atpircis</a:t>
            </a:r>
            <a:r>
              <a:rPr lang="lv-LV" sz="2800" dirty="0"/>
              <a:t>, </a:t>
            </a:r>
            <a:r>
              <a:rPr lang="lv-LV" sz="2800" b="1" dirty="0"/>
              <a:t>samaksādams</a:t>
            </a:r>
            <a:r>
              <a:rPr lang="lv-LV" sz="2800" dirty="0"/>
              <a:t> ar savu </a:t>
            </a:r>
            <a:r>
              <a:rPr lang="lv-LV" sz="2800" b="1" dirty="0"/>
              <a:t>nāvi</a:t>
            </a:r>
            <a:r>
              <a:rPr lang="lv-LV" sz="2800" dirty="0"/>
              <a:t>, lai </a:t>
            </a:r>
            <a:r>
              <a:rPr lang="lv-LV" sz="2800" b="1" dirty="0"/>
              <a:t>mēs</a:t>
            </a:r>
            <a:r>
              <a:rPr lang="lv-LV" sz="2800" dirty="0"/>
              <a:t> varētu </a:t>
            </a:r>
            <a:r>
              <a:rPr lang="lv-LV" sz="2800" b="1" dirty="0"/>
              <a:t>dzīvot </a:t>
            </a:r>
            <a:r>
              <a:rPr lang="lv-LV" sz="2800" b="1" dirty="0" smtClean="0"/>
              <a:t>mūžīgi svētu dzīvi</a:t>
            </a:r>
            <a:r>
              <a:rPr lang="lv-LV" sz="2800" dirty="0" smtClean="0"/>
              <a:t>.</a:t>
            </a:r>
            <a:endParaRPr lang="lv-LV" sz="2800" dirty="0"/>
          </a:p>
          <a:p>
            <a:pPr>
              <a:buFontTx/>
              <a:buChar char="•"/>
            </a:pPr>
            <a:r>
              <a:rPr lang="lv-LV" sz="2800" b="1" dirty="0"/>
              <a:t>Vērsīsim</a:t>
            </a:r>
            <a:r>
              <a:rPr lang="lv-LV" sz="2800" dirty="0"/>
              <a:t> savu </a:t>
            </a:r>
            <a:r>
              <a:rPr lang="lv-LV" sz="2800" b="1" dirty="0"/>
              <a:t>skatu</a:t>
            </a:r>
            <a:r>
              <a:rPr lang="lv-LV" sz="2800" dirty="0"/>
              <a:t> uz </a:t>
            </a:r>
            <a:r>
              <a:rPr lang="lv-LV" sz="2800" b="1" dirty="0"/>
              <a:t>svētajiem rakstiem</a:t>
            </a:r>
            <a:r>
              <a:rPr lang="lv-LV" sz="2800" dirty="0"/>
              <a:t>, lai tie mūs </a:t>
            </a:r>
            <a:r>
              <a:rPr lang="lv-LV" sz="2800" b="1" dirty="0"/>
              <a:t>pamazām maina</a:t>
            </a:r>
            <a:r>
              <a:rPr lang="lv-LV" sz="2800" dirty="0"/>
              <a:t>, lai mēs būtu </a:t>
            </a:r>
            <a:r>
              <a:rPr lang="lv-LV" sz="2800" b="1" dirty="0"/>
              <a:t>spējīgi</a:t>
            </a:r>
            <a:r>
              <a:rPr lang="lv-LV" sz="2800" dirty="0"/>
              <a:t> </a:t>
            </a:r>
            <a:r>
              <a:rPr lang="lv-LV" sz="2800" b="1" dirty="0"/>
              <a:t>novilkt veco grēcīgo cilvēku </a:t>
            </a:r>
            <a:r>
              <a:rPr lang="lv-LV" sz="2800" dirty="0"/>
              <a:t>un </a:t>
            </a:r>
            <a:r>
              <a:rPr lang="lv-LV" sz="2800" b="1" dirty="0"/>
              <a:t>uzvilkt jauno cilvēku Kristu </a:t>
            </a:r>
            <a:r>
              <a:rPr lang="lv-LV" sz="2800" dirty="0"/>
              <a:t>par </a:t>
            </a:r>
            <a:r>
              <a:rPr lang="lv-LV" sz="2800" b="1" dirty="0"/>
              <a:t>labu</a:t>
            </a:r>
            <a:r>
              <a:rPr lang="lv-LV" sz="2800" dirty="0"/>
              <a:t> </a:t>
            </a:r>
            <a:r>
              <a:rPr lang="lv-LV" sz="2800" b="1" dirty="0"/>
              <a:t>priekšzīmi</a:t>
            </a:r>
            <a:r>
              <a:rPr lang="lv-LV" sz="2800" dirty="0"/>
              <a:t> visai </a:t>
            </a:r>
            <a:r>
              <a:rPr lang="lv-LV" sz="2800" b="1" dirty="0"/>
              <a:t>sabiedrībai</a:t>
            </a:r>
            <a:r>
              <a:rPr lang="lv-LV" sz="2800" dirty="0"/>
              <a:t>. Āmen</a:t>
            </a:r>
          </a:p>
        </p:txBody>
      </p:sp>
      <p:sp>
        <p:nvSpPr>
          <p:cNvPr id="13317" name="Slide Number Placeholder 3"/>
          <p:cNvSpPr>
            <a:spLocks noGrp="1"/>
          </p:cNvSpPr>
          <p:nvPr>
            <p:ph type="sldNum" sz="quarter" idx="12"/>
          </p:nvPr>
        </p:nvSpPr>
        <p:spPr>
          <a:noFill/>
        </p:spPr>
        <p:txBody>
          <a:bodyPr/>
          <a:lstStyle/>
          <a:p>
            <a:fld id="{B3A5515A-F1AC-4C02-A711-D6B34985B8B8}" type="slidenum">
              <a:rPr lang="lv-LV" smtClean="0"/>
              <a:pPr/>
              <a:t>12</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1271"/>
                                        </p:tgtEl>
                                        <p:attrNameLst>
                                          <p:attrName>style.visibility</p:attrName>
                                        </p:attrNameLst>
                                      </p:cBhvr>
                                      <p:to>
                                        <p:strVal val="visible"/>
                                      </p:to>
                                    </p:set>
                                    <p:animEffect transition="in" filter="fade">
                                      <p:cBhvr>
                                        <p:cTn id="11" dur="2000"/>
                                        <p:tgtEl>
                                          <p:spTgt spid="11271"/>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4339"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4340" name="Slide Number Placeholder 3"/>
          <p:cNvSpPr>
            <a:spLocks noGrp="1"/>
          </p:cNvSpPr>
          <p:nvPr>
            <p:ph type="sldNum" sz="quarter" idx="12"/>
          </p:nvPr>
        </p:nvSpPr>
        <p:spPr>
          <a:noFill/>
        </p:spPr>
        <p:txBody>
          <a:bodyPr/>
          <a:lstStyle/>
          <a:p>
            <a:fld id="{D632D384-6682-4044-BD13-039DB45BCE78}" type="slidenum">
              <a:rPr lang="lv-LV" smtClean="0"/>
              <a:pPr/>
              <a:t>13</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179388" y="-100013"/>
            <a:ext cx="8964612" cy="1071563"/>
          </a:xfrm>
        </p:spPr>
        <p:txBody>
          <a:bodyPr/>
          <a:lstStyle/>
          <a:p>
            <a:pPr eaLnBrk="1" hangingPunct="1"/>
            <a:r>
              <a:rPr lang="lv-LV" b="1" smtClean="0"/>
              <a:t>Kol.3:1-11 Jaunais cilvēks</a:t>
            </a:r>
            <a:endParaRPr lang="lv-LV" smtClean="0"/>
          </a:p>
        </p:txBody>
      </p:sp>
      <p:pic>
        <p:nvPicPr>
          <p:cNvPr id="2051" name="Picture 3" descr="DOVE019"/>
          <p:cNvPicPr>
            <a:picLocks noChangeAspect="1" noChangeArrowheads="1"/>
          </p:cNvPicPr>
          <p:nvPr/>
        </p:nvPicPr>
        <p:blipFill>
          <a:blip r:embed="rId2" cstate="print"/>
          <a:srcRect/>
          <a:stretch>
            <a:fillRect/>
          </a:stretch>
        </p:blipFill>
        <p:spPr bwMode="auto">
          <a:xfrm>
            <a:off x="-17463" y="73025"/>
            <a:ext cx="485776" cy="692150"/>
          </a:xfrm>
          <a:prstGeom prst="rect">
            <a:avLst/>
          </a:prstGeom>
          <a:noFill/>
          <a:ln w="9525">
            <a:noFill/>
            <a:miter lim="800000"/>
            <a:headEnd/>
            <a:tailEnd/>
          </a:ln>
        </p:spPr>
      </p:pic>
      <p:sp>
        <p:nvSpPr>
          <p:cNvPr id="2052" name="Slide Number Placeholder 5"/>
          <p:cNvSpPr>
            <a:spLocks noGrp="1"/>
          </p:cNvSpPr>
          <p:nvPr>
            <p:ph type="sldNum" sz="quarter" idx="12"/>
          </p:nvPr>
        </p:nvSpPr>
        <p:spPr>
          <a:noFill/>
        </p:spPr>
        <p:txBody>
          <a:bodyPr/>
          <a:lstStyle/>
          <a:p>
            <a:fld id="{747F177C-988C-41BC-B156-8ADF27922906}" type="slidenum">
              <a:rPr lang="lv-LV" smtClean="0"/>
              <a:pPr/>
              <a:t>2</a:t>
            </a:fld>
            <a:endParaRPr lang="lv-LV" smtClean="0"/>
          </a:p>
        </p:txBody>
      </p:sp>
      <p:sp>
        <p:nvSpPr>
          <p:cNvPr id="2053" name="Rectangle 6"/>
          <p:cNvSpPr>
            <a:spLocks noChangeArrowheads="1"/>
          </p:cNvSpPr>
          <p:nvPr/>
        </p:nvSpPr>
        <p:spPr bwMode="auto">
          <a:xfrm>
            <a:off x="0" y="692150"/>
            <a:ext cx="9144000" cy="6001643"/>
          </a:xfrm>
          <a:prstGeom prst="rect">
            <a:avLst/>
          </a:prstGeom>
          <a:noFill/>
          <a:ln w="9525">
            <a:noFill/>
            <a:miter lim="800000"/>
            <a:headEnd/>
            <a:tailEnd/>
          </a:ln>
        </p:spPr>
        <p:txBody>
          <a:bodyPr>
            <a:spAutoFit/>
          </a:bodyPr>
          <a:lstStyle/>
          <a:p>
            <a:pPr algn="just"/>
            <a:r>
              <a:rPr lang="lv-LV" sz="2400" dirty="0"/>
              <a:t>1 Ja nu jūs ar Kristu esat augšāmcēlušies, tad tiecieties pēc tā, kas augšā, kur ir Kristus, kas paaugstināts pie Dieva labās rokas.</a:t>
            </a:r>
          </a:p>
          <a:p>
            <a:pPr algn="just"/>
            <a:r>
              <a:rPr lang="lv-LV" sz="2400" dirty="0"/>
              <a:t>2 Savas domas vērsiet uz augšu, ne uz zemes lietām. 3 Jo jūs esat miruši, un jūsu dzīve līdz ar Kristu apslēpta Dievā. 4 Kad nu atspīdēs Kristus, jūsu dzīvība, tad arī jūs atspīdēsit līdz ar Viņu. 5 Tāpēc nonāvējiet sevī to, kas pieder zemei: netiklību, nešķīstību, kaisli, ļauno iekāri un mantkārību; tā ir elku kalpība. 6 Viņu dēļ nāk Dieva dusmība pār nepaklausības dēliem, 7 kuru vidū arī jūs kādreiz esat staigājuši, kad jūs vēl tanīs dzīvojāt. 8 Bet tagad visu to atmetiet: dusmas, ātrsirdību, ļaunprātību, zaimus un nekaunīgas runas, kas ir jūsu mutē. 9 Nemelojiet cits citam, novelciet veco cilvēku un viņa darbus. 10 Un apģērbiet jauno cilvēku, kas tiek atjaunots atziņā pēc viņa Radītāja tēla. 11 Tur vairs nav ne grieķa, ne jūda, ne apgraizīšanas, ne neapgraizīšanas, ne barbara, ne skita, ne verga, ne brīvā, bet viss un visos - Kristus.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0" y="571500"/>
            <a:ext cx="6215063" cy="1477963"/>
          </a:xfrm>
          <a:prstGeom prst="rect">
            <a:avLst/>
          </a:prstGeom>
          <a:noFill/>
          <a:ln w="9525">
            <a:noFill/>
            <a:miter lim="800000"/>
            <a:headEnd/>
            <a:tailEnd/>
          </a:ln>
        </p:spPr>
        <p:txBody>
          <a:bodyPr>
            <a:spAutoFit/>
          </a:bodyPr>
          <a:lstStyle/>
          <a:p>
            <a:r>
              <a:rPr lang="lv-LV" sz="2400" i="1"/>
              <a:t>“</a:t>
            </a:r>
            <a:r>
              <a:rPr lang="lv-LV" sz="2200" i="1"/>
              <a:t>Jo mēs līdz ar Kristu Kristībā esam aprakti nāvē, lai tāpat kā Kristus, sava Tēva godības spēkā uzcelts no miroņiem, arī mēs dzīvotu atjaunotā dzīvē” (Rom. 6:4).</a:t>
            </a:r>
            <a:r>
              <a:rPr lang="lv-LV" sz="2200"/>
              <a:t> </a:t>
            </a:r>
          </a:p>
        </p:txBody>
      </p:sp>
      <p:sp>
        <p:nvSpPr>
          <p:cNvPr id="4099"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278CF9F1-07AF-421E-BC58-E600A668C2A0}" type="slidenum">
              <a:rPr lang="lv-LV" sz="1400"/>
              <a:pPr algn="r"/>
              <a:t>3</a:t>
            </a:fld>
            <a:endParaRPr lang="lv-LV" sz="1400"/>
          </a:p>
        </p:txBody>
      </p:sp>
      <p:sp>
        <p:nvSpPr>
          <p:cNvPr id="6147" name="Rectangle 2"/>
          <p:cNvSpPr>
            <a:spLocks noChangeArrowheads="1"/>
          </p:cNvSpPr>
          <p:nvPr/>
        </p:nvSpPr>
        <p:spPr bwMode="auto">
          <a:xfrm>
            <a:off x="0" y="0"/>
            <a:ext cx="5715000" cy="692150"/>
          </a:xfrm>
          <a:prstGeom prst="rect">
            <a:avLst/>
          </a:prstGeom>
          <a:noFill/>
          <a:ln w="9525">
            <a:noFill/>
            <a:miter lim="800000"/>
            <a:headEnd/>
            <a:tailEnd/>
          </a:ln>
        </p:spPr>
        <p:txBody>
          <a:bodyPr anchor="ctr"/>
          <a:lstStyle/>
          <a:p>
            <a:pPr algn="ctr"/>
            <a:r>
              <a:rPr lang="lv-LV" sz="4400" b="1"/>
              <a:t>Kristība</a:t>
            </a:r>
          </a:p>
        </p:txBody>
      </p:sp>
      <p:pic>
        <p:nvPicPr>
          <p:cNvPr id="32773" name="Picture 5"/>
          <p:cNvPicPr>
            <a:picLocks noChangeAspect="1" noChangeArrowheads="1"/>
          </p:cNvPicPr>
          <p:nvPr/>
        </p:nvPicPr>
        <p:blipFill>
          <a:blip r:embed="rId2" cstate="print"/>
          <a:srcRect/>
          <a:stretch>
            <a:fillRect/>
          </a:stretch>
        </p:blipFill>
        <p:spPr bwMode="auto">
          <a:xfrm>
            <a:off x="6143636" y="142852"/>
            <a:ext cx="3000365" cy="313533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2774" name="Picture 6"/>
          <p:cNvPicPr>
            <a:picLocks noChangeAspect="1" noChangeArrowheads="1"/>
          </p:cNvPicPr>
          <p:nvPr/>
        </p:nvPicPr>
        <p:blipFill>
          <a:blip r:embed="rId3" cstate="print"/>
          <a:srcRect l="10232" r="14478"/>
          <a:stretch>
            <a:fillRect/>
          </a:stretch>
        </p:blipFill>
        <p:spPr bwMode="auto">
          <a:xfrm>
            <a:off x="6215074" y="3517689"/>
            <a:ext cx="2928926" cy="334031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7" name="Rectangle 6"/>
          <p:cNvSpPr>
            <a:spLocks noChangeArrowheads="1"/>
          </p:cNvSpPr>
          <p:nvPr/>
        </p:nvSpPr>
        <p:spPr bwMode="auto">
          <a:xfrm>
            <a:off x="0" y="1928813"/>
            <a:ext cx="6215063" cy="5032375"/>
          </a:xfrm>
          <a:prstGeom prst="rect">
            <a:avLst/>
          </a:prstGeom>
          <a:noFill/>
          <a:ln w="9525">
            <a:noFill/>
            <a:miter lim="800000"/>
            <a:headEnd/>
            <a:tailEnd/>
          </a:ln>
        </p:spPr>
        <p:txBody>
          <a:bodyPr>
            <a:spAutoFit/>
          </a:bodyPr>
          <a:lstStyle/>
          <a:p>
            <a:pPr>
              <a:buFont typeface="Wingdings" pitchFamily="2" charset="2"/>
              <a:buChar char="§"/>
            </a:pPr>
            <a:r>
              <a:rPr lang="lv-LV" sz="2500" b="1"/>
              <a:t>Kristība</a:t>
            </a:r>
            <a:r>
              <a:rPr lang="lv-LV" sz="2500"/>
              <a:t> ir milzīgs </a:t>
            </a:r>
            <a:r>
              <a:rPr lang="lv-LV" sz="2500" b="1"/>
              <a:t>prieks</a:t>
            </a:r>
            <a:r>
              <a:rPr lang="lv-LV" sz="2500"/>
              <a:t>, lai gan </a:t>
            </a:r>
            <a:r>
              <a:rPr lang="lv-LV" sz="2500" b="1"/>
              <a:t>1x saņemta</a:t>
            </a:r>
            <a:r>
              <a:rPr lang="lv-LV" sz="2500"/>
              <a:t>, tai ir </a:t>
            </a:r>
            <a:r>
              <a:rPr lang="lv-LV" sz="2500" b="1"/>
              <a:t>ietekme</a:t>
            </a:r>
            <a:r>
              <a:rPr lang="lv-LV" sz="2500"/>
              <a:t> uz </a:t>
            </a:r>
            <a:r>
              <a:rPr lang="lv-LV" sz="2500" b="1"/>
              <a:t>visu mūžu</a:t>
            </a:r>
            <a:r>
              <a:rPr lang="lv-LV" sz="2500"/>
              <a:t>:</a:t>
            </a:r>
          </a:p>
          <a:p>
            <a:pPr>
              <a:buFont typeface="Wingdings" pitchFamily="2" charset="2"/>
              <a:buChar char="§"/>
            </a:pPr>
            <a:r>
              <a:rPr lang="lv-LV" sz="2800"/>
              <a:t>Tā nozīmē, ka ik dienu </a:t>
            </a:r>
            <a:r>
              <a:rPr lang="lv-LV" sz="2800" b="1"/>
              <a:t>vecajam cilvēkam </a:t>
            </a:r>
            <a:r>
              <a:rPr lang="lv-LV" sz="2800"/>
              <a:t>mūsos sirds </a:t>
            </a:r>
            <a:r>
              <a:rPr lang="lv-LV" sz="2800" b="1"/>
              <a:t>grēku nožēlā jāmirst </a:t>
            </a:r>
            <a:r>
              <a:rPr lang="lv-LV" sz="2800"/>
              <a:t>ar visiem </a:t>
            </a:r>
            <a:r>
              <a:rPr lang="lv-LV" sz="2800" b="1"/>
              <a:t>grēkiem</a:t>
            </a:r>
            <a:r>
              <a:rPr lang="lv-LV" sz="2800"/>
              <a:t> un </a:t>
            </a:r>
            <a:r>
              <a:rPr lang="lv-LV" sz="2800" b="1"/>
              <a:t>iekārēm</a:t>
            </a:r>
            <a:r>
              <a:rPr lang="lv-LV" sz="2800"/>
              <a:t>, un atkal </a:t>
            </a:r>
            <a:r>
              <a:rPr lang="lv-LV" sz="2800" b="1"/>
              <a:t>ik dienu jāatdzimst</a:t>
            </a:r>
            <a:r>
              <a:rPr lang="lv-LV" sz="2800"/>
              <a:t> </a:t>
            </a:r>
            <a:r>
              <a:rPr lang="lv-LV" sz="2800" b="1"/>
              <a:t>jaunam cilvēkam</a:t>
            </a:r>
            <a:r>
              <a:rPr lang="lv-LV" sz="2800"/>
              <a:t>, kas </a:t>
            </a:r>
            <a:r>
              <a:rPr lang="lv-LV" sz="2800" b="1"/>
              <a:t>taisnībā</a:t>
            </a:r>
            <a:r>
              <a:rPr lang="lv-LV" sz="2800"/>
              <a:t> un </a:t>
            </a:r>
            <a:r>
              <a:rPr lang="lv-LV" sz="2800" b="1"/>
              <a:t>šķīstībā</a:t>
            </a:r>
            <a:r>
              <a:rPr lang="lv-LV" sz="2800"/>
              <a:t> </a:t>
            </a:r>
            <a:r>
              <a:rPr lang="lv-LV" sz="2800" b="1"/>
              <a:t>Dieva priekšā </a:t>
            </a:r>
            <a:r>
              <a:rPr lang="lv-LV" sz="2800"/>
              <a:t>dzīvo </a:t>
            </a:r>
            <a:r>
              <a:rPr lang="lv-LV" sz="2800" b="1"/>
              <a:t>mūžīgi</a:t>
            </a:r>
            <a:r>
              <a:rPr lang="lv-LV" sz="2800"/>
              <a:t>. </a:t>
            </a:r>
          </a:p>
          <a:p>
            <a:pPr>
              <a:buFont typeface="Wingdings" pitchFamily="2" charset="2"/>
              <a:buChar char="§"/>
            </a:pPr>
            <a:r>
              <a:rPr lang="lv-LV" sz="2500" b="1"/>
              <a:t>Caur Kristību </a:t>
            </a:r>
            <a:r>
              <a:rPr lang="lv-LV" sz="2500"/>
              <a:t>mēs </a:t>
            </a:r>
            <a:r>
              <a:rPr lang="lv-LV" sz="2500" b="1"/>
              <a:t>saņemam</a:t>
            </a:r>
            <a:r>
              <a:rPr lang="lv-LV" sz="2500"/>
              <a:t>, ko </a:t>
            </a:r>
            <a:r>
              <a:rPr lang="lv-LV" sz="2500" b="1"/>
              <a:t>Viņš mums ir ieguvis – grēku piedošanu un mūžīgo dzīvību!</a:t>
            </a:r>
            <a:endParaRPr lang="lv-LV" sz="2500"/>
          </a:p>
        </p:txBody>
      </p:sp>
      <p:sp>
        <p:nvSpPr>
          <p:cNvPr id="8" name="Down Arrow 7"/>
          <p:cNvSpPr/>
          <p:nvPr/>
        </p:nvSpPr>
        <p:spPr>
          <a:xfrm>
            <a:off x="7072313" y="2928938"/>
            <a:ext cx="860425" cy="9080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additive="base">
                                        <p:cTn id="1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anim calcmode="lin" valueType="num">
                                      <p:cBhvr additive="base">
                                        <p:cTn id="1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1" end="1"/>
                                            </p:txEl>
                                          </p:spTgt>
                                        </p:tgtEl>
                                        <p:attrNameLst>
                                          <p:attrName>style.visibility</p:attrName>
                                        </p:attrNameLst>
                                      </p:cBhvr>
                                      <p:to>
                                        <p:strVal val="visible"/>
                                      </p:to>
                                    </p:set>
                                    <p:anim calcmode="lin" valueType="num">
                                      <p:cBhvr additive="base">
                                        <p:cTn id="22"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4" fill="hold" nodeType="afterGroup">
                            <p:stCondLst>
                              <p:cond delay="2000"/>
                            </p:stCondLst>
                            <p:childTnLst>
                              <p:par>
                                <p:cTn id="25" presetID="10" presetClass="entr" presetSubtype="0" fill="hold" nodeType="afterEffect">
                                  <p:stCondLst>
                                    <p:cond delay="0"/>
                                  </p:stCondLst>
                                  <p:childTnLst>
                                    <p:set>
                                      <p:cBhvr>
                                        <p:cTn id="26" dur="1" fill="hold">
                                          <p:stCondLst>
                                            <p:cond delay="0"/>
                                          </p:stCondLst>
                                        </p:cTn>
                                        <p:tgtEl>
                                          <p:spTgt spid="32773"/>
                                        </p:tgtEl>
                                        <p:attrNameLst>
                                          <p:attrName>style.visibility</p:attrName>
                                        </p:attrNameLst>
                                      </p:cBhvr>
                                      <p:to>
                                        <p:strVal val="visible"/>
                                      </p:to>
                                    </p:set>
                                    <p:animEffect transition="in" filter="fade">
                                      <p:cBhvr>
                                        <p:cTn id="27" dur="1000"/>
                                        <p:tgtEl>
                                          <p:spTgt spid="32773"/>
                                        </p:tgtEl>
                                      </p:cBhvr>
                                    </p:animEffect>
                                  </p:childTnLst>
                                </p:cTn>
                              </p:par>
                            </p:childTnLst>
                          </p:cTn>
                        </p:par>
                        <p:par>
                          <p:cTn id="28" fill="hold" nodeType="afterGroup">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1000"/>
                                        <p:tgtEl>
                                          <p:spTgt spid="8"/>
                                        </p:tgtEl>
                                      </p:cBhvr>
                                    </p:animEffect>
                                  </p:childTnLst>
                                </p:cTn>
                              </p:par>
                            </p:childTnLst>
                          </p:cTn>
                        </p:par>
                        <p:par>
                          <p:cTn id="32" fill="hold" nodeType="afterGroup">
                            <p:stCondLst>
                              <p:cond delay="4000"/>
                            </p:stCondLst>
                            <p:childTnLst>
                              <p:par>
                                <p:cTn id="33" presetID="10" presetClass="entr" presetSubtype="0" fill="hold" nodeType="afterEffect">
                                  <p:stCondLst>
                                    <p:cond delay="0"/>
                                  </p:stCondLst>
                                  <p:childTnLst>
                                    <p:set>
                                      <p:cBhvr>
                                        <p:cTn id="34" dur="1" fill="hold">
                                          <p:stCondLst>
                                            <p:cond delay="0"/>
                                          </p:stCondLst>
                                        </p:cTn>
                                        <p:tgtEl>
                                          <p:spTgt spid="32774"/>
                                        </p:tgtEl>
                                        <p:attrNameLst>
                                          <p:attrName>style.visibility</p:attrName>
                                        </p:attrNameLst>
                                      </p:cBhvr>
                                      <p:to>
                                        <p:strVal val="visible"/>
                                      </p:to>
                                    </p:set>
                                    <p:animEffect transition="in" filter="fade">
                                      <p:cBhvr>
                                        <p:cTn id="35" dur="1000"/>
                                        <p:tgtEl>
                                          <p:spTgt spid="32774"/>
                                        </p:tgtEl>
                                      </p:cBhvr>
                                    </p:animEffect>
                                  </p:childTnLst>
                                </p:cTn>
                              </p:par>
                            </p:childTnLst>
                          </p:cTn>
                        </p:par>
                        <p:par>
                          <p:cTn id="36" fill="hold" nodeType="afterGroup">
                            <p:stCondLst>
                              <p:cond delay="5000"/>
                            </p:stCondLst>
                            <p:childTnLst>
                              <p:par>
                                <p:cTn id="37" presetID="2" presetClass="entr" presetSubtype="4" fill="hold" nodeType="afterEffect">
                                  <p:stCondLst>
                                    <p:cond delay="0"/>
                                  </p:stCondLst>
                                  <p:childTnLst>
                                    <p:set>
                                      <p:cBhvr>
                                        <p:cTn id="38" dur="1" fill="hold">
                                          <p:stCondLst>
                                            <p:cond delay="0"/>
                                          </p:stCondLst>
                                        </p:cTn>
                                        <p:tgtEl>
                                          <p:spTgt spid="7">
                                            <p:txEl>
                                              <p:pRg st="2" end="2"/>
                                            </p:txEl>
                                          </p:spTgt>
                                        </p:tgtEl>
                                        <p:attrNameLst>
                                          <p:attrName>style.visibility</p:attrName>
                                        </p:attrNameLst>
                                      </p:cBhvr>
                                      <p:to>
                                        <p:strVal val="visible"/>
                                      </p:to>
                                    </p:set>
                                    <p:anim calcmode="lin" valueType="num">
                                      <p:cBhvr additive="base">
                                        <p:cTn id="3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nSpc>
                <a:spcPct val="80000"/>
              </a:lnSpc>
              <a:buFontTx/>
              <a:buNone/>
            </a:pPr>
            <a:r>
              <a:rPr lang="lv-LV" sz="2800" i="1" smtClean="0"/>
              <a:t>1 Ja nu jūs ar Kristu esat augšāmcēlušies, tad tiecieties pēc tā, kas augšā, kur ir Kristus, kas paaugstināts pie Dieva labās rokas. 2 Savas domas vērsiet uz augšu, ne uz zemes lietām. 3 Jo jūs esat miruši, un jūsu dzīve līdz ar Kristu apslēpta Dievā.</a:t>
            </a:r>
          </a:p>
        </p:txBody>
      </p:sp>
      <p:sp>
        <p:nvSpPr>
          <p:cNvPr id="5123" name="Slide Number Placeholder 3"/>
          <p:cNvSpPr>
            <a:spLocks noGrp="1"/>
          </p:cNvSpPr>
          <p:nvPr>
            <p:ph type="sldNum" sz="quarter" idx="12"/>
          </p:nvPr>
        </p:nvSpPr>
        <p:spPr>
          <a:noFill/>
        </p:spPr>
        <p:txBody>
          <a:bodyPr/>
          <a:lstStyle/>
          <a:p>
            <a:fld id="{53052F5D-D797-4D15-A436-3785E7730F68}" type="slidenum">
              <a:rPr lang="lv-LV" smtClean="0"/>
              <a:pPr/>
              <a:t>4</a:t>
            </a:fld>
            <a:endParaRPr lang="lv-LV" smtClean="0"/>
          </a:p>
        </p:txBody>
      </p:sp>
      <p:pic>
        <p:nvPicPr>
          <p:cNvPr id="5127" name="Picture 7" descr="http://www.handofgod.com.au/attachments/Image/JesusBaptism.jpg"/>
          <p:cNvPicPr>
            <a:picLocks noChangeAspect="1" noChangeArrowheads="1"/>
          </p:cNvPicPr>
          <p:nvPr/>
        </p:nvPicPr>
        <p:blipFill>
          <a:blip r:embed="rId2" cstate="print"/>
          <a:srcRect l="10985" r="12117"/>
          <a:stretch>
            <a:fillRect/>
          </a:stretch>
        </p:blipFill>
        <p:spPr bwMode="auto">
          <a:xfrm>
            <a:off x="5429256" y="1495424"/>
            <a:ext cx="3714744" cy="5362576"/>
          </a:xfrm>
          <a:prstGeom prst="rect">
            <a:avLst/>
          </a:prstGeom>
          <a:ln>
            <a:noFill/>
          </a:ln>
          <a:effectLst>
            <a:softEdge rad="112500"/>
          </a:effectLst>
        </p:spPr>
      </p:pic>
      <p:sp>
        <p:nvSpPr>
          <p:cNvPr id="6" name="Rectangle 5"/>
          <p:cNvSpPr>
            <a:spLocks noChangeArrowheads="1"/>
          </p:cNvSpPr>
          <p:nvPr/>
        </p:nvSpPr>
        <p:spPr bwMode="auto">
          <a:xfrm>
            <a:off x="0" y="1773238"/>
            <a:ext cx="5643563" cy="4832350"/>
          </a:xfrm>
          <a:prstGeom prst="rect">
            <a:avLst/>
          </a:prstGeom>
          <a:noFill/>
          <a:ln w="9525">
            <a:noFill/>
            <a:miter lim="800000"/>
            <a:headEnd/>
            <a:tailEnd/>
          </a:ln>
        </p:spPr>
        <p:txBody>
          <a:bodyPr>
            <a:spAutoFit/>
          </a:bodyPr>
          <a:lstStyle/>
          <a:p>
            <a:pPr>
              <a:buFontTx/>
              <a:buChar char="•"/>
            </a:pPr>
            <a:r>
              <a:rPr lang="lv-LV" sz="2800" b="1" dirty="0"/>
              <a:t>Pāvils</a:t>
            </a:r>
            <a:r>
              <a:rPr lang="lv-LV" sz="2800" dirty="0"/>
              <a:t> vēršas pie </a:t>
            </a:r>
            <a:r>
              <a:rPr lang="lv-LV" sz="2800" b="1" dirty="0"/>
              <a:t>kolosiešiem</a:t>
            </a:r>
            <a:r>
              <a:rPr lang="lv-LV" sz="2800" dirty="0"/>
              <a:t>, ka daudzi no viņiem ir </a:t>
            </a:r>
            <a:r>
              <a:rPr lang="lv-LV" sz="2800" b="1" dirty="0"/>
              <a:t>kristīti</a:t>
            </a:r>
            <a:r>
              <a:rPr lang="lv-LV" sz="2800" dirty="0"/>
              <a:t>, bet īsti </a:t>
            </a:r>
            <a:r>
              <a:rPr lang="lv-LV" sz="2800" b="1" dirty="0"/>
              <a:t>nedzīvo</a:t>
            </a:r>
            <a:r>
              <a:rPr lang="lv-LV" sz="2800" dirty="0"/>
              <a:t> kā </a:t>
            </a:r>
            <a:r>
              <a:rPr lang="lv-LV" sz="2800" b="1" dirty="0"/>
              <a:t>kristieši</a:t>
            </a:r>
            <a:r>
              <a:rPr lang="lv-LV" sz="2800" dirty="0"/>
              <a:t>.</a:t>
            </a:r>
          </a:p>
          <a:p>
            <a:pPr>
              <a:buFontTx/>
              <a:buChar char="•"/>
            </a:pPr>
            <a:r>
              <a:rPr lang="lv-LV" sz="2800" dirty="0" smtClean="0"/>
              <a:t>Viņi </a:t>
            </a:r>
            <a:r>
              <a:rPr lang="lv-LV" sz="2800" dirty="0"/>
              <a:t>dzīvo kā </a:t>
            </a:r>
            <a:r>
              <a:rPr lang="lv-LV" sz="2800" b="1" dirty="0"/>
              <a:t>adoptētie bē</a:t>
            </a:r>
            <a:r>
              <a:rPr lang="lv-LV" sz="2800" dirty="0"/>
              <a:t>rni. </a:t>
            </a:r>
          </a:p>
          <a:p>
            <a:pPr>
              <a:buFontTx/>
              <a:buChar char="•"/>
            </a:pPr>
            <a:r>
              <a:rPr lang="lv-LV" sz="2800" dirty="0"/>
              <a:t>Pāvils atgādina, kādu </a:t>
            </a:r>
            <a:r>
              <a:rPr lang="lv-LV" sz="2800" b="1" dirty="0"/>
              <a:t>dāvanu</a:t>
            </a:r>
            <a:r>
              <a:rPr lang="lv-LV" sz="2800" dirty="0"/>
              <a:t> viņi </a:t>
            </a:r>
            <a:r>
              <a:rPr lang="lv-LV" sz="2800" b="1" dirty="0"/>
              <a:t>kristībā</a:t>
            </a:r>
            <a:r>
              <a:rPr lang="lv-LV" sz="2800" dirty="0"/>
              <a:t> ir </a:t>
            </a:r>
            <a:r>
              <a:rPr lang="lv-LV" sz="2800" b="1" dirty="0"/>
              <a:t>saņēmuši</a:t>
            </a:r>
            <a:r>
              <a:rPr lang="lv-LV" sz="2800" dirty="0"/>
              <a:t>.</a:t>
            </a:r>
          </a:p>
          <a:p>
            <a:pPr>
              <a:buFontTx/>
              <a:buChar char="•"/>
            </a:pPr>
            <a:r>
              <a:rPr lang="lv-LV" sz="2800" dirty="0"/>
              <a:t>Pāvils </a:t>
            </a:r>
            <a:r>
              <a:rPr lang="lv-LV" sz="2800" b="1" dirty="0"/>
              <a:t>kristību</a:t>
            </a:r>
            <a:r>
              <a:rPr lang="lv-LV" sz="2800" dirty="0"/>
              <a:t> </a:t>
            </a:r>
            <a:r>
              <a:rPr lang="lv-LV" sz="2800" b="1" dirty="0"/>
              <a:t>salīdzina</a:t>
            </a:r>
            <a:r>
              <a:rPr lang="lv-LV" sz="2800" dirty="0"/>
              <a:t> ar </a:t>
            </a:r>
            <a:r>
              <a:rPr lang="lv-LV" sz="2800" b="1" dirty="0"/>
              <a:t>nomiršanu</a:t>
            </a:r>
            <a:r>
              <a:rPr lang="lv-LV" sz="2800" dirty="0"/>
              <a:t> un </a:t>
            </a:r>
            <a:r>
              <a:rPr lang="lv-LV" sz="2800" b="1" dirty="0"/>
              <a:t>augšāmcelšanos</a:t>
            </a:r>
            <a:r>
              <a:rPr lang="lv-LV" sz="2800" dirty="0"/>
              <a:t>.</a:t>
            </a:r>
          </a:p>
          <a:p>
            <a:pPr>
              <a:buFontTx/>
              <a:buChar char="•"/>
            </a:pPr>
            <a:r>
              <a:rPr lang="lv-LV" sz="2800" b="1" dirty="0"/>
              <a:t>Kristus</a:t>
            </a:r>
            <a:r>
              <a:rPr lang="lv-LV" sz="2800" dirty="0"/>
              <a:t> parādīja </a:t>
            </a:r>
            <a:r>
              <a:rPr lang="lv-LV" sz="2800" b="1" dirty="0"/>
              <a:t>priekšzīmi</a:t>
            </a:r>
            <a:r>
              <a:rPr lang="lv-LV" sz="2800" dirty="0"/>
              <a:t>, kam </a:t>
            </a:r>
            <a:r>
              <a:rPr lang="lv-LV" sz="2800" b="1" dirty="0"/>
              <a:t>sekot</a:t>
            </a:r>
            <a:r>
              <a:rPr lang="lv-LV" sz="2800" dirty="0"/>
              <a:t> caur savu </a:t>
            </a:r>
            <a:r>
              <a:rPr lang="lv-LV" sz="2800" b="1" dirty="0"/>
              <a:t>nāvi</a:t>
            </a:r>
            <a:r>
              <a:rPr lang="lv-LV" sz="2800" dirty="0"/>
              <a:t> un </a:t>
            </a:r>
            <a:r>
              <a:rPr lang="lv-LV" sz="2800" b="1" dirty="0"/>
              <a:t>augšāmcelšanos</a:t>
            </a:r>
            <a:r>
              <a:rPr lang="lv-LV" sz="2800" dirty="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7"/>
                                        </p:tgtEl>
                                        <p:attrNameLst>
                                          <p:attrName>style.visibility</p:attrName>
                                        </p:attrNameLst>
                                      </p:cBhvr>
                                      <p:to>
                                        <p:strVal val="visible"/>
                                      </p:to>
                                    </p:set>
                                    <p:animEffect transition="in" filter="fade">
                                      <p:cBhvr>
                                        <p:cTn id="11" dur="2000"/>
                                        <p:tgtEl>
                                          <p:spTgt spid="5127"/>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6">
                                            <p:txEl>
                                              <p:pRg st="3" end="3"/>
                                            </p:txEl>
                                          </p:spTgt>
                                        </p:tgtEl>
                                        <p:attrNameLst>
                                          <p:attrName>style.visibility</p:attrName>
                                        </p:attrNameLst>
                                      </p:cBhvr>
                                      <p:to>
                                        <p:strVal val="visible"/>
                                      </p:to>
                                    </p:set>
                                    <p:anim calcmode="lin" valueType="num">
                                      <p:cBhvr additive="base">
                                        <p:cTn id="30"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6">
                                            <p:txEl>
                                              <p:pRg st="4" end="4"/>
                                            </p:txEl>
                                          </p:spTgt>
                                        </p:tgtEl>
                                        <p:attrNameLst>
                                          <p:attrName>style.visibility</p:attrName>
                                        </p:attrNameLst>
                                      </p:cBhvr>
                                      <p:to>
                                        <p:strVal val="visible"/>
                                      </p:to>
                                    </p:set>
                                    <p:anim calcmode="lin" valueType="num">
                                      <p:cBhvr additive="base">
                                        <p:cTn id="3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800" i="1" dirty="0" smtClean="0"/>
              <a:t>4 Kad nu atspīdēs Kristus, jūsu dzīvība, tad arī jūs atspīdēsit līdz ar Viņu. 5 Tāpēc nonāvējiet sevī to, kas pieder zemei: netiklību, nešķīstību, kaisli, ļauno iekāri un mantkārību; tā ir elku kalpība. </a:t>
            </a:r>
          </a:p>
        </p:txBody>
      </p:sp>
      <p:sp>
        <p:nvSpPr>
          <p:cNvPr id="6147" name="Slide Number Placeholder 3"/>
          <p:cNvSpPr>
            <a:spLocks noGrp="1"/>
          </p:cNvSpPr>
          <p:nvPr>
            <p:ph type="sldNum" sz="quarter" idx="12"/>
          </p:nvPr>
        </p:nvSpPr>
        <p:spPr>
          <a:noFill/>
        </p:spPr>
        <p:txBody>
          <a:bodyPr/>
          <a:lstStyle/>
          <a:p>
            <a:fld id="{88D8B224-8780-4409-85F3-8B5D0A247843}" type="slidenum">
              <a:rPr lang="lv-LV" smtClean="0"/>
              <a:pPr/>
              <a:t>5</a:t>
            </a:fld>
            <a:endParaRPr lang="lv-LV" smtClean="0"/>
          </a:p>
        </p:txBody>
      </p:sp>
      <p:pic>
        <p:nvPicPr>
          <p:cNvPr id="6151" name="Picture 7" descr="http://www.ebaznica.lv/img/launa-iekare.jpg"/>
          <p:cNvPicPr>
            <a:picLocks noChangeAspect="1" noChangeArrowheads="1"/>
          </p:cNvPicPr>
          <p:nvPr/>
        </p:nvPicPr>
        <p:blipFill>
          <a:blip r:embed="rId2" cstate="print"/>
          <a:srcRect r="13333"/>
          <a:stretch>
            <a:fillRect/>
          </a:stretch>
        </p:blipFill>
        <p:spPr bwMode="auto">
          <a:xfrm>
            <a:off x="5429222" y="2204864"/>
            <a:ext cx="3714778" cy="4248161"/>
          </a:xfrm>
          <a:prstGeom prst="rect">
            <a:avLst/>
          </a:prstGeom>
          <a:ln>
            <a:noFill/>
          </a:ln>
          <a:effectLst>
            <a:softEdge rad="112500"/>
          </a:effectLst>
        </p:spPr>
      </p:pic>
      <p:sp>
        <p:nvSpPr>
          <p:cNvPr id="6" name="Rectangle 5"/>
          <p:cNvSpPr>
            <a:spLocks noChangeArrowheads="1"/>
          </p:cNvSpPr>
          <p:nvPr/>
        </p:nvSpPr>
        <p:spPr bwMode="auto">
          <a:xfrm>
            <a:off x="0" y="1340768"/>
            <a:ext cx="6000750" cy="5262979"/>
          </a:xfrm>
          <a:prstGeom prst="rect">
            <a:avLst/>
          </a:prstGeom>
          <a:noFill/>
          <a:ln w="9525">
            <a:noFill/>
            <a:miter lim="800000"/>
            <a:headEnd/>
            <a:tailEnd/>
          </a:ln>
        </p:spPr>
        <p:txBody>
          <a:bodyPr>
            <a:spAutoFit/>
          </a:bodyPr>
          <a:lstStyle/>
          <a:p>
            <a:pPr>
              <a:buFont typeface="Arial" charset="0"/>
              <a:buChar char="•"/>
            </a:pPr>
            <a:r>
              <a:rPr lang="lv-LV" sz="2800" dirty="0"/>
              <a:t>Mēs sakām, ka </a:t>
            </a:r>
            <a:r>
              <a:rPr lang="lv-LV" sz="2800" b="1" dirty="0"/>
              <a:t>ticam Kristum</a:t>
            </a:r>
            <a:r>
              <a:rPr lang="lv-LV" sz="2800" dirty="0"/>
              <a:t>, bet </a:t>
            </a:r>
            <a:r>
              <a:rPr lang="lv-LV" sz="2800" b="1" dirty="0"/>
              <a:t>faktiski</a:t>
            </a:r>
            <a:r>
              <a:rPr lang="lv-LV" sz="2800" dirty="0"/>
              <a:t> mums kaut kas ir </a:t>
            </a:r>
            <a:r>
              <a:rPr lang="lv-LV" sz="2800" b="1" dirty="0"/>
              <a:t>svarīgāks</a:t>
            </a:r>
          </a:p>
          <a:p>
            <a:pPr>
              <a:buFont typeface="Arial" charset="0"/>
              <a:buChar char="•"/>
            </a:pPr>
            <a:r>
              <a:rPr lang="lv-LV" sz="2800" dirty="0"/>
              <a:t>Šis </a:t>
            </a:r>
            <a:r>
              <a:rPr lang="lv-LV" sz="2800" b="1" dirty="0"/>
              <a:t>kaut kas cits </a:t>
            </a:r>
            <a:r>
              <a:rPr lang="lv-LV" sz="2800" dirty="0"/>
              <a:t>ir</a:t>
            </a:r>
            <a:r>
              <a:rPr lang="lv-LV" sz="2800" b="1" dirty="0"/>
              <a:t> mūsu elks!</a:t>
            </a:r>
            <a:endParaRPr lang="lv-LV" sz="2800" dirty="0"/>
          </a:p>
          <a:p>
            <a:pPr>
              <a:buFont typeface="Arial" charset="0"/>
              <a:buChar char="•"/>
            </a:pPr>
            <a:r>
              <a:rPr lang="lv-LV" sz="2800" b="1" dirty="0"/>
              <a:t>Elks</a:t>
            </a:r>
            <a:r>
              <a:rPr lang="lv-LV" sz="2800" dirty="0"/>
              <a:t> ir tas, kā </a:t>
            </a:r>
            <a:r>
              <a:rPr lang="lv-LV" sz="2800" b="1" dirty="0"/>
              <a:t>vērts</a:t>
            </a:r>
            <a:r>
              <a:rPr lang="lv-LV" sz="2800" dirty="0"/>
              <a:t> ir </a:t>
            </a:r>
            <a:r>
              <a:rPr lang="lv-LV" sz="2800" b="1" dirty="0"/>
              <a:t>dzīvot</a:t>
            </a:r>
            <a:r>
              <a:rPr lang="lv-LV" sz="2800" dirty="0"/>
              <a:t>!</a:t>
            </a:r>
          </a:p>
          <a:p>
            <a:pPr>
              <a:buFont typeface="Arial" charset="0"/>
              <a:buChar char="•"/>
            </a:pPr>
            <a:r>
              <a:rPr lang="lv-LV" sz="2800" dirty="0"/>
              <a:t>Kad </a:t>
            </a:r>
            <a:r>
              <a:rPr lang="lv-LV" sz="2800" b="1" dirty="0"/>
              <a:t>izaug</a:t>
            </a:r>
            <a:r>
              <a:rPr lang="lv-LV" sz="2800" dirty="0"/>
              <a:t> kāds </a:t>
            </a:r>
            <a:r>
              <a:rPr lang="lv-LV" sz="2800" b="1" dirty="0"/>
              <a:t>grēks</a:t>
            </a:r>
            <a:r>
              <a:rPr lang="lv-LV" sz="2800" dirty="0"/>
              <a:t>, </a:t>
            </a:r>
            <a:r>
              <a:rPr lang="lv-LV" sz="2800" b="1" dirty="0"/>
              <a:t>jāskatās</a:t>
            </a:r>
            <a:r>
              <a:rPr lang="lv-LV" sz="2800" dirty="0"/>
              <a:t>  no kādas </a:t>
            </a:r>
            <a:r>
              <a:rPr lang="lv-LV" sz="2800" b="1" dirty="0"/>
              <a:t>saknes</a:t>
            </a:r>
            <a:r>
              <a:rPr lang="lv-LV" sz="2800" dirty="0"/>
              <a:t> tas </a:t>
            </a:r>
            <a:r>
              <a:rPr lang="lv-LV" sz="2800" b="1" dirty="0"/>
              <a:t>izaug.</a:t>
            </a:r>
          </a:p>
          <a:p>
            <a:pPr>
              <a:buFont typeface="Arial" charset="0"/>
              <a:buChar char="•"/>
            </a:pPr>
            <a:r>
              <a:rPr lang="lv-LV" sz="2800" b="1" dirty="0"/>
              <a:t>Iekāre</a:t>
            </a:r>
            <a:r>
              <a:rPr lang="lv-LV" sz="2800" dirty="0"/>
              <a:t> ir </a:t>
            </a:r>
            <a:r>
              <a:rPr lang="lv-LV" sz="2800" b="1" dirty="0"/>
              <a:t>pieķeršanās</a:t>
            </a:r>
            <a:r>
              <a:rPr lang="lv-LV" sz="2800" dirty="0"/>
              <a:t> kādam </a:t>
            </a:r>
            <a:r>
              <a:rPr lang="lv-LV" sz="2800" b="1" dirty="0"/>
              <a:t>elkam</a:t>
            </a:r>
            <a:r>
              <a:rPr lang="lv-LV" sz="2800" b="1" dirty="0" smtClean="0"/>
              <a:t>! Mazas</a:t>
            </a:r>
            <a:r>
              <a:rPr lang="lv-LV" sz="2800" dirty="0" smtClean="0"/>
              <a:t> </a:t>
            </a:r>
            <a:r>
              <a:rPr lang="lv-LV" sz="2800" b="1" dirty="0"/>
              <a:t>piekāpšanās</a:t>
            </a:r>
            <a:r>
              <a:rPr lang="lv-LV" sz="2800" dirty="0"/>
              <a:t> </a:t>
            </a:r>
            <a:r>
              <a:rPr lang="lv-LV" sz="2800" dirty="0" smtClean="0"/>
              <a:t>    elkam noved </a:t>
            </a:r>
            <a:r>
              <a:rPr lang="lv-LV" sz="2800" dirty="0"/>
              <a:t>pie </a:t>
            </a:r>
            <a:r>
              <a:rPr lang="lv-LV" sz="2800" b="1" dirty="0"/>
              <a:t>lielāka grēka!</a:t>
            </a:r>
          </a:p>
          <a:p>
            <a:pPr>
              <a:buFont typeface="Arial" charset="0"/>
              <a:buChar char="•"/>
            </a:pPr>
            <a:r>
              <a:rPr lang="lv-LV" sz="2800" b="1" dirty="0"/>
              <a:t>Elki pakļauj </a:t>
            </a:r>
            <a:r>
              <a:rPr lang="lv-LV" sz="2800" dirty="0"/>
              <a:t>un </a:t>
            </a:r>
            <a:r>
              <a:rPr lang="lv-LV" sz="2800" b="1" dirty="0"/>
              <a:t>beigās iznīcina!</a:t>
            </a:r>
          </a:p>
          <a:p>
            <a:pPr>
              <a:buFont typeface="Arial" charset="0"/>
              <a:buChar char="•"/>
            </a:pPr>
            <a:r>
              <a:rPr lang="lv-LV" sz="2800" b="1" dirty="0"/>
              <a:t>Jēzus</a:t>
            </a:r>
            <a:r>
              <a:rPr lang="lv-LV" sz="2800" dirty="0"/>
              <a:t> ir </a:t>
            </a:r>
            <a:r>
              <a:rPr lang="lv-LV" sz="2800" b="1" dirty="0"/>
              <a:t>labāks</a:t>
            </a:r>
            <a:r>
              <a:rPr lang="lv-LV" sz="2800" dirty="0"/>
              <a:t> par </a:t>
            </a:r>
            <a:r>
              <a:rPr lang="lv-LV" sz="2800" b="1" dirty="0"/>
              <a:t>elkiem</a:t>
            </a:r>
            <a:r>
              <a:rPr lang="lv-LV" sz="2800" dirty="0" smtClean="0"/>
              <a:t>!</a:t>
            </a:r>
          </a:p>
          <a:p>
            <a:pPr>
              <a:buFont typeface="Arial" charset="0"/>
              <a:buChar char="•"/>
            </a:pPr>
            <a:r>
              <a:rPr lang="lv-LV" sz="2800" dirty="0" smtClean="0"/>
              <a:t>Jēzus grib </a:t>
            </a:r>
            <a:r>
              <a:rPr lang="lv-LV" sz="2800" b="1" dirty="0" smtClean="0"/>
              <a:t>darīt mūs brīvus</a:t>
            </a:r>
            <a:r>
              <a:rPr lang="lv-LV" sz="2800" dirty="0" smtClean="0"/>
              <a:t>!</a:t>
            </a:r>
            <a:endParaRPr lang="lv-LV"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151"/>
                                        </p:tgtEl>
                                        <p:attrNameLst>
                                          <p:attrName>style.visibility</p:attrName>
                                        </p:attrNameLst>
                                      </p:cBhvr>
                                      <p:to>
                                        <p:strVal val="visible"/>
                                      </p:to>
                                    </p:set>
                                    <p:animEffect transition="in" filter="fade">
                                      <p:cBhvr>
                                        <p:cTn id="11" dur="2000"/>
                                        <p:tgtEl>
                                          <p:spTgt spid="6151"/>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6">
                                            <p:txEl>
                                              <p:pRg st="2" end="2"/>
                                            </p:txEl>
                                          </p:spTgt>
                                        </p:tgtEl>
                                        <p:attrNameLst>
                                          <p:attrName>style.visibility</p:attrName>
                                        </p:attrNameLst>
                                      </p:cBhvr>
                                      <p:to>
                                        <p:strVal val="visible"/>
                                      </p:to>
                                    </p:set>
                                    <p:anim calcmode="lin" valueType="num">
                                      <p:cBhvr additive="base">
                                        <p:cTn id="30"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6">
                                            <p:txEl>
                                              <p:pRg st="4" end="4"/>
                                            </p:txEl>
                                          </p:spTgt>
                                        </p:tgtEl>
                                        <p:attrNameLst>
                                          <p:attrName>style.visibility</p:attrName>
                                        </p:attrNameLst>
                                      </p:cBhvr>
                                      <p:to>
                                        <p:strVal val="visible"/>
                                      </p:to>
                                    </p:set>
                                    <p:anim calcmode="lin" valueType="num">
                                      <p:cBhvr additive="base">
                                        <p:cTn id="3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6">
                                            <p:txEl>
                                              <p:pRg st="5" end="5"/>
                                            </p:txEl>
                                          </p:spTgt>
                                        </p:tgtEl>
                                        <p:attrNameLst>
                                          <p:attrName>style.visibility</p:attrName>
                                        </p:attrNameLst>
                                      </p:cBhvr>
                                      <p:to>
                                        <p:strVal val="visible"/>
                                      </p:to>
                                    </p:set>
                                    <p:anim calcmode="lin" valueType="num">
                                      <p:cBhvr additive="base">
                                        <p:cTn id="40"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par>
                          <p:cTn id="42" fill="hold">
                            <p:stCondLst>
                              <p:cond delay="5000"/>
                            </p:stCondLst>
                            <p:childTnLst>
                              <p:par>
                                <p:cTn id="43" presetID="2" presetClass="entr" presetSubtype="4" fill="hold" nodeType="afterEffect">
                                  <p:stCondLst>
                                    <p:cond delay="0"/>
                                  </p:stCondLst>
                                  <p:childTnLst>
                                    <p:set>
                                      <p:cBhvr>
                                        <p:cTn id="44" dur="1" fill="hold">
                                          <p:stCondLst>
                                            <p:cond delay="0"/>
                                          </p:stCondLst>
                                        </p:cTn>
                                        <p:tgtEl>
                                          <p:spTgt spid="6">
                                            <p:txEl>
                                              <p:pRg st="6" end="6"/>
                                            </p:txEl>
                                          </p:spTgt>
                                        </p:tgtEl>
                                        <p:attrNameLst>
                                          <p:attrName>style.visibility</p:attrName>
                                        </p:attrNameLst>
                                      </p:cBhvr>
                                      <p:to>
                                        <p:strVal val="visible"/>
                                      </p:to>
                                    </p:set>
                                    <p:anim calcmode="lin" valueType="num">
                                      <p:cBhvr additive="base">
                                        <p:cTn id="45"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par>
                          <p:cTn id="47" fill="hold">
                            <p:stCondLst>
                              <p:cond delay="5500"/>
                            </p:stCondLst>
                            <p:childTnLst>
                              <p:par>
                                <p:cTn id="48" presetID="2" presetClass="entr" presetSubtype="4" fill="hold" nodeType="afterEffect">
                                  <p:stCondLst>
                                    <p:cond delay="0"/>
                                  </p:stCondLst>
                                  <p:childTnLst>
                                    <p:set>
                                      <p:cBhvr>
                                        <p:cTn id="49" dur="1" fill="hold">
                                          <p:stCondLst>
                                            <p:cond delay="0"/>
                                          </p:stCondLst>
                                        </p:cTn>
                                        <p:tgtEl>
                                          <p:spTgt spid="6">
                                            <p:txEl>
                                              <p:pRg st="7" end="7"/>
                                            </p:txEl>
                                          </p:spTgt>
                                        </p:tgtEl>
                                        <p:attrNameLst>
                                          <p:attrName>style.visibility</p:attrName>
                                        </p:attrNameLst>
                                      </p:cBhvr>
                                      <p:to>
                                        <p:strVal val="visible"/>
                                      </p:to>
                                    </p:set>
                                    <p:anim calcmode="lin" valueType="num">
                                      <p:cBhvr additive="base">
                                        <p:cTn id="50"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6"/>
          <p:cNvSpPr txBox="1">
            <a:spLocks noGrp="1"/>
          </p:cNvSpPr>
          <p:nvPr/>
        </p:nvSpPr>
        <p:spPr bwMode="auto">
          <a:xfrm>
            <a:off x="6553200" y="6278563"/>
            <a:ext cx="2133600" cy="457200"/>
          </a:xfrm>
          <a:prstGeom prst="rect">
            <a:avLst/>
          </a:prstGeom>
          <a:noFill/>
          <a:ln w="9525">
            <a:noFill/>
            <a:miter lim="800000"/>
            <a:headEnd/>
            <a:tailEnd/>
          </a:ln>
        </p:spPr>
        <p:txBody>
          <a:bodyPr anchor="b"/>
          <a:lstStyle/>
          <a:p>
            <a:pPr algn="r" eaLnBrk="1" hangingPunct="1"/>
            <a:fld id="{58FC0DEE-9A13-4052-90C8-566F3340E500}" type="slidenum">
              <a:rPr lang="en-US" sz="1200"/>
              <a:pPr algn="r" eaLnBrk="1" hangingPunct="1"/>
              <a:t>6</a:t>
            </a:fld>
            <a:endParaRPr lang="en-US" sz="1200"/>
          </a:p>
        </p:txBody>
      </p:sp>
      <p:sp>
        <p:nvSpPr>
          <p:cNvPr id="54274" name="Rectangle 2"/>
          <p:cNvSpPr>
            <a:spLocks noGrp="1" noChangeArrowheads="1"/>
          </p:cNvSpPr>
          <p:nvPr>
            <p:ph type="title" idx="4294967295"/>
          </p:nvPr>
        </p:nvSpPr>
        <p:spPr>
          <a:xfrm>
            <a:off x="-684213" y="0"/>
            <a:ext cx="8027988" cy="619125"/>
          </a:xfrm>
        </p:spPr>
        <p:txBody>
          <a:bodyPr/>
          <a:lstStyle/>
          <a:p>
            <a:pPr marL="762000" indent="-762000" eaLnBrk="1" hangingPunct="1">
              <a:defRPr/>
            </a:pPr>
            <a:r>
              <a:rPr lang="lv-LV" sz="4800" b="1" dirty="0" smtClean="0">
                <a:solidFill>
                  <a:schemeClr val="tx1"/>
                </a:solidFill>
              </a:rPr>
              <a:t>Elku kalpība</a:t>
            </a:r>
            <a:endParaRPr lang="en-US" sz="4800" b="1" dirty="0" smtClean="0">
              <a:solidFill>
                <a:schemeClr val="tx1"/>
              </a:solidFill>
            </a:endParaRPr>
          </a:p>
        </p:txBody>
      </p:sp>
      <p:sp>
        <p:nvSpPr>
          <p:cNvPr id="54275" name="Rectangle 3"/>
          <p:cNvSpPr>
            <a:spLocks noGrp="1" noChangeArrowheads="1"/>
          </p:cNvSpPr>
          <p:nvPr>
            <p:ph type="body" sz="half" idx="4294967295"/>
          </p:nvPr>
        </p:nvSpPr>
        <p:spPr>
          <a:xfrm>
            <a:off x="0" y="1003945"/>
            <a:ext cx="6948488" cy="6313487"/>
          </a:xfrm>
        </p:spPr>
        <p:txBody>
          <a:bodyPr/>
          <a:lstStyle/>
          <a:p>
            <a:pPr marL="533400" indent="-533400">
              <a:defRPr/>
            </a:pPr>
            <a:r>
              <a:rPr lang="lv-LV" sz="2800" dirty="0" smtClean="0"/>
              <a:t>Citu </a:t>
            </a:r>
            <a:r>
              <a:rPr lang="lv-LV" sz="2800" dirty="0" smtClean="0"/>
              <a:t>reliģiju dievi (Buda, Zevs u.c.)</a:t>
            </a:r>
          </a:p>
          <a:p>
            <a:pPr marL="533400" indent="-533400">
              <a:defRPr/>
            </a:pPr>
            <a:r>
              <a:rPr lang="lv-LV" sz="2800" dirty="0" smtClean="0"/>
              <a:t>Manta</a:t>
            </a:r>
          </a:p>
          <a:p>
            <a:pPr marL="533400" indent="-533400">
              <a:defRPr/>
            </a:pPr>
            <a:r>
              <a:rPr lang="lv-LV" sz="2800" dirty="0" smtClean="0"/>
              <a:t>Nauda</a:t>
            </a:r>
          </a:p>
          <a:p>
            <a:pPr marL="533400" indent="-533400">
              <a:defRPr/>
            </a:pPr>
            <a:r>
              <a:rPr lang="lv-LV" sz="2800" dirty="0" smtClean="0"/>
              <a:t>Vara </a:t>
            </a:r>
          </a:p>
          <a:p>
            <a:pPr marL="533400" indent="-533400">
              <a:defRPr/>
            </a:pPr>
            <a:r>
              <a:rPr lang="lv-LV" sz="2800" dirty="0" smtClean="0"/>
              <a:t>Atkarības </a:t>
            </a:r>
          </a:p>
          <a:p>
            <a:pPr marL="533400" indent="-533400">
              <a:defRPr/>
            </a:pPr>
            <a:r>
              <a:rPr lang="lv-LV" sz="2800" dirty="0" smtClean="0"/>
              <a:t>Slavenības</a:t>
            </a:r>
          </a:p>
          <a:p>
            <a:pPr marL="533400" indent="-533400">
              <a:defRPr/>
            </a:pPr>
            <a:r>
              <a:rPr lang="lv-LV" sz="2800" dirty="0" smtClean="0"/>
              <a:t>Svētie</a:t>
            </a:r>
          </a:p>
          <a:p>
            <a:pPr marL="533400" indent="-533400">
              <a:defRPr/>
            </a:pPr>
            <a:r>
              <a:rPr lang="lv-LV" sz="2800" dirty="0" smtClean="0"/>
              <a:t>Draugi</a:t>
            </a:r>
          </a:p>
          <a:p>
            <a:pPr marL="533400" indent="-533400">
              <a:defRPr/>
            </a:pPr>
            <a:r>
              <a:rPr lang="lv-LV" sz="2800" dirty="0" smtClean="0"/>
              <a:t>Laulātais draugs</a:t>
            </a:r>
          </a:p>
          <a:p>
            <a:pPr marL="533400" indent="-533400">
              <a:defRPr/>
            </a:pPr>
            <a:r>
              <a:rPr lang="lv-LV" sz="2800" dirty="0" smtClean="0"/>
              <a:t>Es PATS</a:t>
            </a:r>
          </a:p>
          <a:p>
            <a:pPr marL="533400" indent="-533400">
              <a:buFont typeface="Wingdings" pitchFamily="2" charset="2"/>
              <a:buNone/>
              <a:defRPr/>
            </a:pPr>
            <a:r>
              <a:rPr lang="lv-LV" sz="2800" dirty="0" smtClean="0"/>
              <a:t>“Vai nav vienalga kam es ticu?” – Nav gan</a:t>
            </a:r>
            <a:endParaRPr lang="lv-LV" sz="2500" dirty="0" smtClean="0"/>
          </a:p>
        </p:txBody>
      </p:sp>
      <p:pic>
        <p:nvPicPr>
          <p:cNvPr id="16391" name="Picture 7"/>
          <p:cNvPicPr>
            <a:picLocks noChangeAspect="1" noChangeArrowheads="1"/>
          </p:cNvPicPr>
          <p:nvPr/>
        </p:nvPicPr>
        <p:blipFill>
          <a:blip r:embed="rId3" cstate="print"/>
          <a:srcRect/>
          <a:stretch>
            <a:fillRect/>
          </a:stretch>
        </p:blipFill>
        <p:spPr bwMode="auto">
          <a:xfrm>
            <a:off x="6413515" y="3173"/>
            <a:ext cx="1452558" cy="1743071"/>
          </a:xfrm>
          <a:prstGeom prst="rect">
            <a:avLst/>
          </a:prstGeom>
          <a:ln>
            <a:noFill/>
          </a:ln>
          <a:effectLst>
            <a:softEdge rad="112500"/>
          </a:effectLst>
        </p:spPr>
      </p:pic>
      <p:pic>
        <p:nvPicPr>
          <p:cNvPr id="16392" name="Picture 8"/>
          <p:cNvPicPr>
            <a:picLocks noChangeAspect="1" noChangeArrowheads="1"/>
          </p:cNvPicPr>
          <p:nvPr/>
        </p:nvPicPr>
        <p:blipFill>
          <a:blip r:embed="rId4" cstate="print"/>
          <a:srcRect/>
          <a:stretch>
            <a:fillRect/>
          </a:stretch>
        </p:blipFill>
        <p:spPr bwMode="auto">
          <a:xfrm>
            <a:off x="7917321" y="3969"/>
            <a:ext cx="1220329" cy="1968499"/>
          </a:xfrm>
          <a:prstGeom prst="rect">
            <a:avLst/>
          </a:prstGeom>
          <a:ln>
            <a:noFill/>
          </a:ln>
          <a:effectLst>
            <a:softEdge rad="112500"/>
          </a:effectLst>
        </p:spPr>
      </p:pic>
      <p:pic>
        <p:nvPicPr>
          <p:cNvPr id="9" name="Picture 3"/>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3038454" y="4378338"/>
            <a:ext cx="2619375" cy="1743075"/>
          </a:xfrm>
          <a:prstGeom prst="rect">
            <a:avLst/>
          </a:prstGeom>
          <a:noFill/>
          <a:ln w="9525">
            <a:noFill/>
            <a:miter lim="800000"/>
            <a:headEnd/>
            <a:tailEnd/>
          </a:ln>
        </p:spPr>
      </p:pic>
      <p:pic>
        <p:nvPicPr>
          <p:cNvPr id="10" name="Picture 4"/>
          <p:cNvPicPr>
            <a:picLocks noChangeAspect="1" noChangeArrowheads="1"/>
          </p:cNvPicPr>
          <p:nvPr/>
        </p:nvPicPr>
        <p:blipFill>
          <a:blip r:embed="rId6" cstate="print"/>
          <a:srcRect/>
          <a:stretch>
            <a:fillRect/>
          </a:stretch>
        </p:blipFill>
        <p:spPr bwMode="auto">
          <a:xfrm>
            <a:off x="4849792" y="1679561"/>
            <a:ext cx="1571621" cy="1309685"/>
          </a:xfrm>
          <a:prstGeom prst="rect">
            <a:avLst/>
          </a:prstGeom>
          <a:ln>
            <a:noFill/>
          </a:ln>
          <a:effectLst>
            <a:softEdge rad="112500"/>
          </a:effectLst>
        </p:spPr>
      </p:pic>
      <p:pic>
        <p:nvPicPr>
          <p:cNvPr id="16393" name="Picture 9"/>
          <p:cNvPicPr>
            <a:picLocks noChangeAspect="1" noChangeArrowheads="1"/>
          </p:cNvPicPr>
          <p:nvPr/>
        </p:nvPicPr>
        <p:blipFill>
          <a:blip r:embed="rId7" cstate="print"/>
          <a:srcRect/>
          <a:stretch>
            <a:fillRect/>
          </a:stretch>
        </p:blipFill>
        <p:spPr bwMode="auto">
          <a:xfrm>
            <a:off x="2259477" y="3265471"/>
            <a:ext cx="1220303" cy="2071679"/>
          </a:xfrm>
          <a:prstGeom prst="rect">
            <a:avLst/>
          </a:prstGeom>
          <a:ln>
            <a:noFill/>
          </a:ln>
          <a:effectLst>
            <a:softEdge rad="112500"/>
          </a:effectLst>
        </p:spPr>
      </p:pic>
      <p:pic>
        <p:nvPicPr>
          <p:cNvPr id="16394" name="Picture 10"/>
          <p:cNvPicPr>
            <a:picLocks noChangeAspect="1" noChangeArrowheads="1"/>
          </p:cNvPicPr>
          <p:nvPr/>
        </p:nvPicPr>
        <p:blipFill>
          <a:blip r:embed="rId8" cstate="print"/>
          <a:srcRect/>
          <a:stretch>
            <a:fillRect/>
          </a:stretch>
        </p:blipFill>
        <p:spPr bwMode="auto">
          <a:xfrm>
            <a:off x="3659175" y="2881305"/>
            <a:ext cx="1714497" cy="1714497"/>
          </a:xfrm>
          <a:prstGeom prst="rect">
            <a:avLst/>
          </a:prstGeom>
          <a:ln>
            <a:noFill/>
          </a:ln>
          <a:effectLst>
            <a:softEdge rad="112500"/>
          </a:effectLst>
        </p:spPr>
      </p:pic>
      <p:pic>
        <p:nvPicPr>
          <p:cNvPr id="44045" name="Picture 13"/>
          <p:cNvPicPr>
            <a:picLocks noChangeAspect="1" noChangeArrowheads="1"/>
          </p:cNvPicPr>
          <p:nvPr/>
        </p:nvPicPr>
        <p:blipFill>
          <a:blip r:embed="rId9" cstate="print">
            <a:clrChange>
              <a:clrFrom>
                <a:srgbClr val="FFFFFF"/>
              </a:clrFrom>
              <a:clrTo>
                <a:srgbClr val="FFFFFF">
                  <a:alpha val="0"/>
                </a:srgbClr>
              </a:clrTo>
            </a:clrChange>
          </a:blip>
          <a:srcRect/>
          <a:stretch>
            <a:fillRect/>
          </a:stretch>
        </p:blipFill>
        <p:spPr bwMode="auto">
          <a:xfrm>
            <a:off x="2051720" y="1340768"/>
            <a:ext cx="2514600" cy="1819275"/>
          </a:xfrm>
          <a:prstGeom prst="rect">
            <a:avLst/>
          </a:prstGeom>
          <a:noFill/>
          <a:ln w="9525">
            <a:noFill/>
            <a:miter lim="800000"/>
            <a:headEnd/>
            <a:tailEnd/>
          </a:ln>
        </p:spPr>
      </p:pic>
      <p:pic>
        <p:nvPicPr>
          <p:cNvPr id="44047" name="Picture 15"/>
          <p:cNvPicPr>
            <a:picLocks noChangeAspect="1" noChangeArrowheads="1"/>
          </p:cNvPicPr>
          <p:nvPr/>
        </p:nvPicPr>
        <p:blipFill>
          <a:blip r:embed="rId10" cstate="print"/>
          <a:srcRect/>
          <a:stretch>
            <a:fillRect/>
          </a:stretch>
        </p:blipFill>
        <p:spPr bwMode="auto">
          <a:xfrm>
            <a:off x="6911975" y="2060575"/>
            <a:ext cx="1995488" cy="1800225"/>
          </a:xfrm>
          <a:prstGeom prst="rect">
            <a:avLst/>
          </a:prstGeom>
          <a:noFill/>
          <a:ln w="9525">
            <a:noFill/>
            <a:miter lim="800000"/>
            <a:headEnd/>
            <a:tailEnd/>
          </a:ln>
        </p:spPr>
      </p:pic>
      <p:pic>
        <p:nvPicPr>
          <p:cNvPr id="44048" name="Picture 16"/>
          <p:cNvPicPr>
            <a:picLocks noChangeAspect="1" noChangeArrowheads="1"/>
          </p:cNvPicPr>
          <p:nvPr/>
        </p:nvPicPr>
        <p:blipFill>
          <a:blip r:embed="rId11" cstate="print">
            <a:clrChange>
              <a:clrFrom>
                <a:srgbClr val="FEFEFE"/>
              </a:clrFrom>
              <a:clrTo>
                <a:srgbClr val="FEFEFE">
                  <a:alpha val="0"/>
                </a:srgbClr>
              </a:clrTo>
            </a:clrChange>
          </a:blip>
          <a:srcRect/>
          <a:stretch>
            <a:fillRect/>
          </a:stretch>
        </p:blipFill>
        <p:spPr bwMode="auto">
          <a:xfrm>
            <a:off x="5302260" y="2954331"/>
            <a:ext cx="1531937" cy="1727200"/>
          </a:xfrm>
          <a:prstGeom prst="rect">
            <a:avLst/>
          </a:prstGeom>
          <a:noFill/>
          <a:ln w="9525">
            <a:noFill/>
            <a:miter lim="800000"/>
            <a:headEnd/>
            <a:tailEnd/>
          </a:ln>
        </p:spPr>
      </p:pic>
      <p:pic>
        <p:nvPicPr>
          <p:cNvPr id="44049" name="Picture 17"/>
          <p:cNvPicPr>
            <a:picLocks noChangeAspect="1" noChangeArrowheads="1"/>
          </p:cNvPicPr>
          <p:nvPr/>
        </p:nvPicPr>
        <p:blipFill>
          <a:blip r:embed="rId12" cstate="print"/>
          <a:srcRect/>
          <a:stretch>
            <a:fillRect/>
          </a:stretch>
        </p:blipFill>
        <p:spPr bwMode="auto">
          <a:xfrm>
            <a:off x="5448312" y="4670442"/>
            <a:ext cx="1692275" cy="987425"/>
          </a:xfrm>
          <a:prstGeom prst="rect">
            <a:avLst/>
          </a:prstGeom>
          <a:noFill/>
          <a:ln w="9525">
            <a:noFill/>
            <a:miter lim="800000"/>
            <a:headEnd/>
            <a:tailEnd/>
          </a:ln>
        </p:spPr>
      </p:pic>
      <p:pic>
        <p:nvPicPr>
          <p:cNvPr id="16" name="Picture 6"/>
          <p:cNvPicPr>
            <a:picLocks noChangeAspect="1" noChangeArrowheads="1"/>
          </p:cNvPicPr>
          <p:nvPr/>
        </p:nvPicPr>
        <p:blipFill>
          <a:blip r:embed="rId13" cstate="print"/>
          <a:srcRect/>
          <a:stretch>
            <a:fillRect/>
          </a:stretch>
        </p:blipFill>
        <p:spPr bwMode="auto">
          <a:xfrm>
            <a:off x="7098505" y="4122747"/>
            <a:ext cx="2045495" cy="244952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4274"/>
                                        </p:tgtEl>
                                        <p:attrNameLst>
                                          <p:attrName>style.visibility</p:attrName>
                                        </p:attrNameLst>
                                      </p:cBhvr>
                                      <p:to>
                                        <p:strVal val="visible"/>
                                      </p:to>
                                    </p:set>
                                    <p:anim calcmode="lin" valueType="num">
                                      <p:cBhvr additive="base">
                                        <p:cTn id="7" dur="500" fill="hold"/>
                                        <p:tgtEl>
                                          <p:spTgt spid="54274"/>
                                        </p:tgtEl>
                                        <p:attrNameLst>
                                          <p:attrName>ppt_x</p:attrName>
                                        </p:attrNameLst>
                                      </p:cBhvr>
                                      <p:tavLst>
                                        <p:tav tm="0">
                                          <p:val>
                                            <p:strVal val="#ppt_x"/>
                                          </p:val>
                                        </p:tav>
                                        <p:tav tm="100000">
                                          <p:val>
                                            <p:strVal val="#ppt_x"/>
                                          </p:val>
                                        </p:tav>
                                      </p:tavLst>
                                    </p:anim>
                                    <p:anim calcmode="lin" valueType="num">
                                      <p:cBhvr additive="base">
                                        <p:cTn id="8" dur="500" fill="hold"/>
                                        <p:tgtEl>
                                          <p:spTgt spid="5427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54275">
                                            <p:txEl>
                                              <p:pRg st="0" end="0"/>
                                            </p:txEl>
                                          </p:spTgt>
                                        </p:tgtEl>
                                        <p:attrNameLst>
                                          <p:attrName>style.visibility</p:attrName>
                                        </p:attrNameLst>
                                      </p:cBhvr>
                                      <p:to>
                                        <p:strVal val="visible"/>
                                      </p:to>
                                    </p:set>
                                    <p:animEffect transition="in" filter="dissolve">
                                      <p:cBhvr>
                                        <p:cTn id="12" dur="500"/>
                                        <p:tgtEl>
                                          <p:spTgt spid="54275">
                                            <p:txEl>
                                              <p:pRg st="0" end="0"/>
                                            </p:txEl>
                                          </p:spTgt>
                                        </p:tgtEl>
                                      </p:cBhvr>
                                    </p:animEffect>
                                  </p:childTnLst>
                                </p:cTn>
                              </p:par>
                              <p:par>
                                <p:cTn id="13" presetID="8" presetClass="entr" presetSubtype="16" fill="hold" nodeType="withEffect">
                                  <p:stCondLst>
                                    <p:cond delay="0"/>
                                  </p:stCondLst>
                                  <p:childTnLst>
                                    <p:set>
                                      <p:cBhvr>
                                        <p:cTn id="14" dur="1" fill="hold">
                                          <p:stCondLst>
                                            <p:cond delay="0"/>
                                          </p:stCondLst>
                                        </p:cTn>
                                        <p:tgtEl>
                                          <p:spTgt spid="16391"/>
                                        </p:tgtEl>
                                        <p:attrNameLst>
                                          <p:attrName>style.visibility</p:attrName>
                                        </p:attrNameLst>
                                      </p:cBhvr>
                                      <p:to>
                                        <p:strVal val="visible"/>
                                      </p:to>
                                    </p:set>
                                    <p:animEffect transition="in" filter="diamond(in)">
                                      <p:cBhvr>
                                        <p:cTn id="15" dur="2000"/>
                                        <p:tgtEl>
                                          <p:spTgt spid="16391"/>
                                        </p:tgtEl>
                                      </p:cBhvr>
                                    </p:animEffect>
                                  </p:childTnLst>
                                </p:cTn>
                              </p:par>
                              <p:par>
                                <p:cTn id="16" presetID="8" presetClass="entr" presetSubtype="16" fill="hold" nodeType="withEffect">
                                  <p:stCondLst>
                                    <p:cond delay="0"/>
                                  </p:stCondLst>
                                  <p:childTnLst>
                                    <p:set>
                                      <p:cBhvr>
                                        <p:cTn id="17" dur="1" fill="hold">
                                          <p:stCondLst>
                                            <p:cond delay="0"/>
                                          </p:stCondLst>
                                        </p:cTn>
                                        <p:tgtEl>
                                          <p:spTgt spid="16392"/>
                                        </p:tgtEl>
                                        <p:attrNameLst>
                                          <p:attrName>style.visibility</p:attrName>
                                        </p:attrNameLst>
                                      </p:cBhvr>
                                      <p:to>
                                        <p:strVal val="visible"/>
                                      </p:to>
                                    </p:set>
                                    <p:animEffect transition="in" filter="diamond(in)">
                                      <p:cBhvr>
                                        <p:cTn id="18" dur="2000"/>
                                        <p:tgtEl>
                                          <p:spTgt spid="16392"/>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54275">
                                            <p:txEl>
                                              <p:pRg st="1" end="1"/>
                                            </p:txEl>
                                          </p:spTgt>
                                        </p:tgtEl>
                                        <p:attrNameLst>
                                          <p:attrName>style.visibility</p:attrName>
                                        </p:attrNameLst>
                                      </p:cBhvr>
                                      <p:to>
                                        <p:strVal val="visible"/>
                                      </p:to>
                                    </p:set>
                                    <p:animEffect transition="in" filter="dissolve">
                                      <p:cBhvr>
                                        <p:cTn id="23" dur="500"/>
                                        <p:tgtEl>
                                          <p:spTgt spid="54275">
                                            <p:txEl>
                                              <p:pRg st="1" end="1"/>
                                            </p:txEl>
                                          </p:spTgt>
                                        </p:tgtEl>
                                      </p:cBhvr>
                                    </p:animEffect>
                                  </p:childTnLst>
                                </p:cTn>
                              </p:par>
                              <p:par>
                                <p:cTn id="24" presetID="8" presetClass="entr" presetSubtype="16" fill="hold" nodeType="withEffect">
                                  <p:stCondLst>
                                    <p:cond delay="0"/>
                                  </p:stCondLst>
                                  <p:childTnLst>
                                    <p:set>
                                      <p:cBhvr>
                                        <p:cTn id="25" dur="1" fill="hold">
                                          <p:stCondLst>
                                            <p:cond delay="0"/>
                                          </p:stCondLst>
                                        </p:cTn>
                                        <p:tgtEl>
                                          <p:spTgt spid="44045"/>
                                        </p:tgtEl>
                                        <p:attrNameLst>
                                          <p:attrName>style.visibility</p:attrName>
                                        </p:attrNameLst>
                                      </p:cBhvr>
                                      <p:to>
                                        <p:strVal val="visible"/>
                                      </p:to>
                                    </p:set>
                                    <p:animEffect transition="in" filter="diamond(in)">
                                      <p:cBhvr>
                                        <p:cTn id="26" dur="2000"/>
                                        <p:tgtEl>
                                          <p:spTgt spid="44045"/>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grpId="0" nodeType="clickEffect">
                                  <p:stCondLst>
                                    <p:cond delay="0"/>
                                  </p:stCondLst>
                                  <p:childTnLst>
                                    <p:set>
                                      <p:cBhvr>
                                        <p:cTn id="30" dur="1" fill="hold">
                                          <p:stCondLst>
                                            <p:cond delay="0"/>
                                          </p:stCondLst>
                                        </p:cTn>
                                        <p:tgtEl>
                                          <p:spTgt spid="54275">
                                            <p:txEl>
                                              <p:pRg st="2" end="2"/>
                                            </p:txEl>
                                          </p:spTgt>
                                        </p:tgtEl>
                                        <p:attrNameLst>
                                          <p:attrName>style.visibility</p:attrName>
                                        </p:attrNameLst>
                                      </p:cBhvr>
                                      <p:to>
                                        <p:strVal val="visible"/>
                                      </p:to>
                                    </p:set>
                                    <p:animEffect transition="in" filter="dissolve">
                                      <p:cBhvr>
                                        <p:cTn id="31" dur="500"/>
                                        <p:tgtEl>
                                          <p:spTgt spid="54275">
                                            <p:txEl>
                                              <p:pRg st="2" end="2"/>
                                            </p:txEl>
                                          </p:spTgt>
                                        </p:tgtEl>
                                      </p:cBhvr>
                                    </p:animEffect>
                                  </p:childTnLst>
                                </p:cTn>
                              </p:par>
                              <p:par>
                                <p:cTn id="32" presetID="8" presetClass="entr" presetSubtype="16" fill="hold" nodeType="with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diamond(in)">
                                      <p:cBhvr>
                                        <p:cTn id="34" dur="2000"/>
                                        <p:tgtEl>
                                          <p:spTgt spid="10"/>
                                        </p:tgtEl>
                                      </p:cBhvr>
                                    </p:animEffect>
                                  </p:childTnLst>
                                </p:cTn>
                              </p:par>
                            </p:childTnLst>
                          </p:cTn>
                        </p:par>
                      </p:childTnLst>
                    </p:cTn>
                  </p:par>
                  <p:par>
                    <p:cTn id="35" fill="hold">
                      <p:stCondLst>
                        <p:cond delay="indefinite"/>
                      </p:stCondLst>
                      <p:childTnLst>
                        <p:par>
                          <p:cTn id="36" fill="hold">
                            <p:stCondLst>
                              <p:cond delay="0"/>
                            </p:stCondLst>
                            <p:childTnLst>
                              <p:par>
                                <p:cTn id="37" presetID="9" presetClass="entr" presetSubtype="0" fill="hold" grpId="0" nodeType="clickEffect">
                                  <p:stCondLst>
                                    <p:cond delay="0"/>
                                  </p:stCondLst>
                                  <p:childTnLst>
                                    <p:set>
                                      <p:cBhvr>
                                        <p:cTn id="38" dur="1" fill="hold">
                                          <p:stCondLst>
                                            <p:cond delay="0"/>
                                          </p:stCondLst>
                                        </p:cTn>
                                        <p:tgtEl>
                                          <p:spTgt spid="54275">
                                            <p:txEl>
                                              <p:pRg st="3" end="3"/>
                                            </p:txEl>
                                          </p:spTgt>
                                        </p:tgtEl>
                                        <p:attrNameLst>
                                          <p:attrName>style.visibility</p:attrName>
                                        </p:attrNameLst>
                                      </p:cBhvr>
                                      <p:to>
                                        <p:strVal val="visible"/>
                                      </p:to>
                                    </p:set>
                                    <p:animEffect transition="in" filter="dissolve">
                                      <p:cBhvr>
                                        <p:cTn id="39" dur="500"/>
                                        <p:tgtEl>
                                          <p:spTgt spid="54275">
                                            <p:txEl>
                                              <p:pRg st="3" end="3"/>
                                            </p:txEl>
                                          </p:spTgt>
                                        </p:tgtEl>
                                      </p:cBhvr>
                                    </p:animEffect>
                                  </p:childTnLst>
                                </p:cTn>
                              </p:par>
                              <p:par>
                                <p:cTn id="40" presetID="8" presetClass="entr" presetSubtype="16" fill="hold" nodeType="withEffect">
                                  <p:stCondLst>
                                    <p:cond delay="0"/>
                                  </p:stCondLst>
                                  <p:childTnLst>
                                    <p:set>
                                      <p:cBhvr>
                                        <p:cTn id="41" dur="1" fill="hold">
                                          <p:stCondLst>
                                            <p:cond delay="0"/>
                                          </p:stCondLst>
                                        </p:cTn>
                                        <p:tgtEl>
                                          <p:spTgt spid="44047"/>
                                        </p:tgtEl>
                                        <p:attrNameLst>
                                          <p:attrName>style.visibility</p:attrName>
                                        </p:attrNameLst>
                                      </p:cBhvr>
                                      <p:to>
                                        <p:strVal val="visible"/>
                                      </p:to>
                                    </p:set>
                                    <p:animEffect transition="in" filter="diamond(in)">
                                      <p:cBhvr>
                                        <p:cTn id="42" dur="2000"/>
                                        <p:tgtEl>
                                          <p:spTgt spid="44047"/>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54275">
                                            <p:txEl>
                                              <p:pRg st="4" end="4"/>
                                            </p:txEl>
                                          </p:spTgt>
                                        </p:tgtEl>
                                        <p:attrNameLst>
                                          <p:attrName>style.visibility</p:attrName>
                                        </p:attrNameLst>
                                      </p:cBhvr>
                                      <p:to>
                                        <p:strVal val="visible"/>
                                      </p:to>
                                    </p:set>
                                    <p:animEffect transition="in" filter="dissolve">
                                      <p:cBhvr>
                                        <p:cTn id="47" dur="500"/>
                                        <p:tgtEl>
                                          <p:spTgt spid="54275">
                                            <p:txEl>
                                              <p:pRg st="4" end="4"/>
                                            </p:txEl>
                                          </p:spTgt>
                                        </p:tgtEl>
                                      </p:cBhvr>
                                    </p:animEffect>
                                  </p:childTnLst>
                                </p:cTn>
                              </p:par>
                              <p:par>
                                <p:cTn id="48" presetID="9" presetClass="entr" presetSubtype="0" fill="hold" nodeType="withEffect">
                                  <p:stCondLst>
                                    <p:cond delay="0"/>
                                  </p:stCondLst>
                                  <p:childTnLst>
                                    <p:set>
                                      <p:cBhvr>
                                        <p:cTn id="49" dur="1" fill="hold">
                                          <p:stCondLst>
                                            <p:cond delay="0"/>
                                          </p:stCondLst>
                                        </p:cTn>
                                        <p:tgtEl>
                                          <p:spTgt spid="44048"/>
                                        </p:tgtEl>
                                        <p:attrNameLst>
                                          <p:attrName>style.visibility</p:attrName>
                                        </p:attrNameLst>
                                      </p:cBhvr>
                                      <p:to>
                                        <p:strVal val="visible"/>
                                      </p:to>
                                    </p:set>
                                    <p:animEffect transition="in" filter="dissolve">
                                      <p:cBhvr>
                                        <p:cTn id="50" dur="500"/>
                                        <p:tgtEl>
                                          <p:spTgt spid="44048"/>
                                        </p:tgtEl>
                                      </p:cBhvr>
                                    </p:animEffect>
                                  </p:childTnLst>
                                </p:cTn>
                              </p:par>
                              <p:par>
                                <p:cTn id="51" presetID="8" presetClass="entr" presetSubtype="16" fill="hold" nodeType="withEffect">
                                  <p:stCondLst>
                                    <p:cond delay="0"/>
                                  </p:stCondLst>
                                  <p:childTnLst>
                                    <p:set>
                                      <p:cBhvr>
                                        <p:cTn id="52" dur="1" fill="hold">
                                          <p:stCondLst>
                                            <p:cond delay="0"/>
                                          </p:stCondLst>
                                        </p:cTn>
                                        <p:tgtEl>
                                          <p:spTgt spid="44049"/>
                                        </p:tgtEl>
                                        <p:attrNameLst>
                                          <p:attrName>style.visibility</p:attrName>
                                        </p:attrNameLst>
                                      </p:cBhvr>
                                      <p:to>
                                        <p:strVal val="visible"/>
                                      </p:to>
                                    </p:set>
                                    <p:animEffect transition="in" filter="diamond(in)">
                                      <p:cBhvr>
                                        <p:cTn id="53" dur="2000"/>
                                        <p:tgtEl>
                                          <p:spTgt spid="44049"/>
                                        </p:tgtEl>
                                      </p:cBhvr>
                                    </p:animEffect>
                                  </p:childTnLst>
                                </p:cTn>
                              </p:par>
                            </p:childTnLst>
                          </p:cTn>
                        </p:par>
                      </p:childTnLst>
                    </p:cTn>
                  </p:par>
                  <p:par>
                    <p:cTn id="54" fill="hold">
                      <p:stCondLst>
                        <p:cond delay="indefinite"/>
                      </p:stCondLst>
                      <p:childTnLst>
                        <p:par>
                          <p:cTn id="55" fill="hold">
                            <p:stCondLst>
                              <p:cond delay="0"/>
                            </p:stCondLst>
                            <p:childTnLst>
                              <p:par>
                                <p:cTn id="56" presetID="9" presetClass="entr" presetSubtype="0" fill="hold" grpId="0" nodeType="clickEffect">
                                  <p:stCondLst>
                                    <p:cond delay="0"/>
                                  </p:stCondLst>
                                  <p:childTnLst>
                                    <p:set>
                                      <p:cBhvr>
                                        <p:cTn id="57" dur="1" fill="hold">
                                          <p:stCondLst>
                                            <p:cond delay="0"/>
                                          </p:stCondLst>
                                        </p:cTn>
                                        <p:tgtEl>
                                          <p:spTgt spid="54275">
                                            <p:txEl>
                                              <p:pRg st="5" end="5"/>
                                            </p:txEl>
                                          </p:spTgt>
                                        </p:tgtEl>
                                        <p:attrNameLst>
                                          <p:attrName>style.visibility</p:attrName>
                                        </p:attrNameLst>
                                      </p:cBhvr>
                                      <p:to>
                                        <p:strVal val="visible"/>
                                      </p:to>
                                    </p:set>
                                    <p:animEffect transition="in" filter="dissolve">
                                      <p:cBhvr>
                                        <p:cTn id="58" dur="500"/>
                                        <p:tgtEl>
                                          <p:spTgt spid="54275">
                                            <p:txEl>
                                              <p:pRg st="5" end="5"/>
                                            </p:txEl>
                                          </p:spTgt>
                                        </p:tgtEl>
                                      </p:cBhvr>
                                    </p:animEffect>
                                  </p:childTnLst>
                                </p:cTn>
                              </p:par>
                              <p:par>
                                <p:cTn id="59" presetID="8" presetClass="entr" presetSubtype="16" fill="hold" nodeType="withEffect">
                                  <p:stCondLst>
                                    <p:cond delay="0"/>
                                  </p:stCondLst>
                                  <p:childTnLst>
                                    <p:set>
                                      <p:cBhvr>
                                        <p:cTn id="60" dur="1" fill="hold">
                                          <p:stCondLst>
                                            <p:cond delay="0"/>
                                          </p:stCondLst>
                                        </p:cTn>
                                        <p:tgtEl>
                                          <p:spTgt spid="16394"/>
                                        </p:tgtEl>
                                        <p:attrNameLst>
                                          <p:attrName>style.visibility</p:attrName>
                                        </p:attrNameLst>
                                      </p:cBhvr>
                                      <p:to>
                                        <p:strVal val="visible"/>
                                      </p:to>
                                    </p:set>
                                    <p:animEffect transition="in" filter="diamond(in)">
                                      <p:cBhvr>
                                        <p:cTn id="61" dur="2000"/>
                                        <p:tgtEl>
                                          <p:spTgt spid="16394"/>
                                        </p:tgtEl>
                                      </p:cBhvr>
                                    </p:animEffect>
                                  </p:childTnLst>
                                </p:cTn>
                              </p:par>
                            </p:childTnLst>
                          </p:cTn>
                        </p:par>
                      </p:childTnLst>
                    </p:cTn>
                  </p:par>
                  <p:par>
                    <p:cTn id="62" fill="hold">
                      <p:stCondLst>
                        <p:cond delay="indefinite"/>
                      </p:stCondLst>
                      <p:childTnLst>
                        <p:par>
                          <p:cTn id="63" fill="hold">
                            <p:stCondLst>
                              <p:cond delay="0"/>
                            </p:stCondLst>
                            <p:childTnLst>
                              <p:par>
                                <p:cTn id="64" presetID="9" presetClass="entr" presetSubtype="0" fill="hold" grpId="0" nodeType="clickEffect">
                                  <p:stCondLst>
                                    <p:cond delay="0"/>
                                  </p:stCondLst>
                                  <p:childTnLst>
                                    <p:set>
                                      <p:cBhvr>
                                        <p:cTn id="65" dur="1" fill="hold">
                                          <p:stCondLst>
                                            <p:cond delay="0"/>
                                          </p:stCondLst>
                                        </p:cTn>
                                        <p:tgtEl>
                                          <p:spTgt spid="54275">
                                            <p:txEl>
                                              <p:pRg st="6" end="6"/>
                                            </p:txEl>
                                          </p:spTgt>
                                        </p:tgtEl>
                                        <p:attrNameLst>
                                          <p:attrName>style.visibility</p:attrName>
                                        </p:attrNameLst>
                                      </p:cBhvr>
                                      <p:to>
                                        <p:strVal val="visible"/>
                                      </p:to>
                                    </p:set>
                                    <p:animEffect transition="in" filter="dissolve">
                                      <p:cBhvr>
                                        <p:cTn id="66" dur="500"/>
                                        <p:tgtEl>
                                          <p:spTgt spid="54275">
                                            <p:txEl>
                                              <p:pRg st="6" end="6"/>
                                            </p:txEl>
                                          </p:spTgt>
                                        </p:tgtEl>
                                      </p:cBhvr>
                                    </p:animEffect>
                                  </p:childTnLst>
                                </p:cTn>
                              </p:par>
                              <p:par>
                                <p:cTn id="67" presetID="8" presetClass="entr" presetSubtype="16" fill="hold" nodeType="withEffect">
                                  <p:stCondLst>
                                    <p:cond delay="0"/>
                                  </p:stCondLst>
                                  <p:childTnLst>
                                    <p:set>
                                      <p:cBhvr>
                                        <p:cTn id="68" dur="1" fill="hold">
                                          <p:stCondLst>
                                            <p:cond delay="0"/>
                                          </p:stCondLst>
                                        </p:cTn>
                                        <p:tgtEl>
                                          <p:spTgt spid="16393"/>
                                        </p:tgtEl>
                                        <p:attrNameLst>
                                          <p:attrName>style.visibility</p:attrName>
                                        </p:attrNameLst>
                                      </p:cBhvr>
                                      <p:to>
                                        <p:strVal val="visible"/>
                                      </p:to>
                                    </p:set>
                                    <p:animEffect transition="in" filter="diamond(in)">
                                      <p:cBhvr>
                                        <p:cTn id="69" dur="2000"/>
                                        <p:tgtEl>
                                          <p:spTgt spid="16393"/>
                                        </p:tgtEl>
                                      </p:cBhvr>
                                    </p:animEffect>
                                  </p:childTnLst>
                                </p:cTn>
                              </p:par>
                            </p:childTnLst>
                          </p:cTn>
                        </p:par>
                      </p:childTnLst>
                    </p:cTn>
                  </p:par>
                  <p:par>
                    <p:cTn id="70" fill="hold">
                      <p:stCondLst>
                        <p:cond delay="indefinite"/>
                      </p:stCondLst>
                      <p:childTnLst>
                        <p:par>
                          <p:cTn id="71" fill="hold">
                            <p:stCondLst>
                              <p:cond delay="0"/>
                            </p:stCondLst>
                            <p:childTnLst>
                              <p:par>
                                <p:cTn id="72" presetID="9" presetClass="entr" presetSubtype="0" fill="hold" grpId="0" nodeType="clickEffect">
                                  <p:stCondLst>
                                    <p:cond delay="0"/>
                                  </p:stCondLst>
                                  <p:childTnLst>
                                    <p:set>
                                      <p:cBhvr>
                                        <p:cTn id="73" dur="1" fill="hold">
                                          <p:stCondLst>
                                            <p:cond delay="0"/>
                                          </p:stCondLst>
                                        </p:cTn>
                                        <p:tgtEl>
                                          <p:spTgt spid="54275">
                                            <p:txEl>
                                              <p:pRg st="7" end="7"/>
                                            </p:txEl>
                                          </p:spTgt>
                                        </p:tgtEl>
                                        <p:attrNameLst>
                                          <p:attrName>style.visibility</p:attrName>
                                        </p:attrNameLst>
                                      </p:cBhvr>
                                      <p:to>
                                        <p:strVal val="visible"/>
                                      </p:to>
                                    </p:set>
                                    <p:animEffect transition="in" filter="dissolve">
                                      <p:cBhvr>
                                        <p:cTn id="74" dur="500"/>
                                        <p:tgtEl>
                                          <p:spTgt spid="54275">
                                            <p:txEl>
                                              <p:pRg st="7" end="7"/>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9" presetClass="entr" presetSubtype="0" fill="hold" grpId="0" nodeType="clickEffect">
                                  <p:stCondLst>
                                    <p:cond delay="0"/>
                                  </p:stCondLst>
                                  <p:childTnLst>
                                    <p:set>
                                      <p:cBhvr>
                                        <p:cTn id="78" dur="1" fill="hold">
                                          <p:stCondLst>
                                            <p:cond delay="0"/>
                                          </p:stCondLst>
                                        </p:cTn>
                                        <p:tgtEl>
                                          <p:spTgt spid="54275">
                                            <p:txEl>
                                              <p:pRg st="8" end="8"/>
                                            </p:txEl>
                                          </p:spTgt>
                                        </p:tgtEl>
                                        <p:attrNameLst>
                                          <p:attrName>style.visibility</p:attrName>
                                        </p:attrNameLst>
                                      </p:cBhvr>
                                      <p:to>
                                        <p:strVal val="visible"/>
                                      </p:to>
                                    </p:set>
                                    <p:animEffect transition="in" filter="dissolve">
                                      <p:cBhvr>
                                        <p:cTn id="79" dur="500"/>
                                        <p:tgtEl>
                                          <p:spTgt spid="54275">
                                            <p:txEl>
                                              <p:pRg st="8" end="8"/>
                                            </p:txEl>
                                          </p:spTgt>
                                        </p:tgtEl>
                                      </p:cBhvr>
                                    </p:animEffect>
                                  </p:childTnLst>
                                </p:cTn>
                              </p:par>
                              <p:par>
                                <p:cTn id="80" presetID="8" presetClass="entr" presetSubtype="16" fill="hold" nodeType="withEffect">
                                  <p:stCondLst>
                                    <p:cond delay="0"/>
                                  </p:stCondLst>
                                  <p:childTnLst>
                                    <p:set>
                                      <p:cBhvr>
                                        <p:cTn id="81" dur="1" fill="hold">
                                          <p:stCondLst>
                                            <p:cond delay="0"/>
                                          </p:stCondLst>
                                        </p:cTn>
                                        <p:tgtEl>
                                          <p:spTgt spid="9"/>
                                        </p:tgtEl>
                                        <p:attrNameLst>
                                          <p:attrName>style.visibility</p:attrName>
                                        </p:attrNameLst>
                                      </p:cBhvr>
                                      <p:to>
                                        <p:strVal val="visible"/>
                                      </p:to>
                                    </p:set>
                                    <p:animEffect transition="in" filter="diamond(in)">
                                      <p:cBhvr>
                                        <p:cTn id="82" dur="2000"/>
                                        <p:tgtEl>
                                          <p:spTgt spid="9"/>
                                        </p:tgtEl>
                                      </p:cBhvr>
                                    </p:animEffect>
                                  </p:childTnLst>
                                </p:cTn>
                              </p:par>
                            </p:childTnLst>
                          </p:cTn>
                        </p:par>
                      </p:childTnLst>
                    </p:cTn>
                  </p:par>
                  <p:par>
                    <p:cTn id="83" fill="hold">
                      <p:stCondLst>
                        <p:cond delay="indefinite"/>
                      </p:stCondLst>
                      <p:childTnLst>
                        <p:par>
                          <p:cTn id="84" fill="hold">
                            <p:stCondLst>
                              <p:cond delay="0"/>
                            </p:stCondLst>
                            <p:childTnLst>
                              <p:par>
                                <p:cTn id="85" presetID="9" presetClass="entr" presetSubtype="0" fill="hold" grpId="0" nodeType="clickEffect">
                                  <p:stCondLst>
                                    <p:cond delay="0"/>
                                  </p:stCondLst>
                                  <p:childTnLst>
                                    <p:set>
                                      <p:cBhvr>
                                        <p:cTn id="86" dur="1" fill="hold">
                                          <p:stCondLst>
                                            <p:cond delay="0"/>
                                          </p:stCondLst>
                                        </p:cTn>
                                        <p:tgtEl>
                                          <p:spTgt spid="54275">
                                            <p:txEl>
                                              <p:pRg st="9" end="9"/>
                                            </p:txEl>
                                          </p:spTgt>
                                        </p:tgtEl>
                                        <p:attrNameLst>
                                          <p:attrName>style.visibility</p:attrName>
                                        </p:attrNameLst>
                                      </p:cBhvr>
                                      <p:to>
                                        <p:strVal val="visible"/>
                                      </p:to>
                                    </p:set>
                                    <p:animEffect transition="in" filter="dissolve">
                                      <p:cBhvr>
                                        <p:cTn id="87" dur="500"/>
                                        <p:tgtEl>
                                          <p:spTgt spid="54275">
                                            <p:txEl>
                                              <p:pRg st="9" end="9"/>
                                            </p:txEl>
                                          </p:spTgt>
                                        </p:tgtEl>
                                      </p:cBhvr>
                                    </p:animEffect>
                                  </p:childTnLst>
                                </p:cTn>
                              </p:par>
                              <p:par>
                                <p:cTn id="88" presetID="10" presetClass="entr" presetSubtype="0" fill="hold" nodeType="withEffect">
                                  <p:stCondLst>
                                    <p:cond delay="0"/>
                                  </p:stCondLst>
                                  <p:childTnLst>
                                    <p:set>
                                      <p:cBhvr>
                                        <p:cTn id="89" dur="1" fill="hold">
                                          <p:stCondLst>
                                            <p:cond delay="0"/>
                                          </p:stCondLst>
                                        </p:cTn>
                                        <p:tgtEl>
                                          <p:spTgt spid="16"/>
                                        </p:tgtEl>
                                        <p:attrNameLst>
                                          <p:attrName>style.visibility</p:attrName>
                                        </p:attrNameLst>
                                      </p:cBhvr>
                                      <p:to>
                                        <p:strVal val="visible"/>
                                      </p:to>
                                    </p:set>
                                    <p:animEffect transition="in" filter="fade">
                                      <p:cBhvr>
                                        <p:cTn id="90" dur="2000"/>
                                        <p:tgtEl>
                                          <p:spTgt spid="16"/>
                                        </p:tgtEl>
                                      </p:cBhvr>
                                    </p:animEffect>
                                  </p:childTnLst>
                                </p:cTn>
                              </p:par>
                            </p:childTnLst>
                          </p:cTn>
                        </p:par>
                      </p:childTnLst>
                    </p:cTn>
                  </p:par>
                  <p:par>
                    <p:cTn id="91" fill="hold">
                      <p:stCondLst>
                        <p:cond delay="indefinite"/>
                      </p:stCondLst>
                      <p:childTnLst>
                        <p:par>
                          <p:cTn id="92" fill="hold">
                            <p:stCondLst>
                              <p:cond delay="0"/>
                            </p:stCondLst>
                            <p:childTnLst>
                              <p:par>
                                <p:cTn id="93" presetID="9" presetClass="entr" presetSubtype="0" fill="hold" grpId="0" nodeType="clickEffect">
                                  <p:stCondLst>
                                    <p:cond delay="0"/>
                                  </p:stCondLst>
                                  <p:childTnLst>
                                    <p:set>
                                      <p:cBhvr>
                                        <p:cTn id="94" dur="1" fill="hold">
                                          <p:stCondLst>
                                            <p:cond delay="0"/>
                                          </p:stCondLst>
                                        </p:cTn>
                                        <p:tgtEl>
                                          <p:spTgt spid="54275">
                                            <p:txEl>
                                              <p:pRg st="10" end="10"/>
                                            </p:txEl>
                                          </p:spTgt>
                                        </p:tgtEl>
                                        <p:attrNameLst>
                                          <p:attrName>style.visibility</p:attrName>
                                        </p:attrNameLst>
                                      </p:cBhvr>
                                      <p:to>
                                        <p:strVal val="visible"/>
                                      </p:to>
                                    </p:set>
                                    <p:animEffect transition="in" filter="dissolve">
                                      <p:cBhvr>
                                        <p:cTn id="95" dur="500"/>
                                        <p:tgtEl>
                                          <p:spTgt spid="54275">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p:bldP spid="54275"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nSpc>
                <a:spcPct val="80000"/>
              </a:lnSpc>
              <a:buFontTx/>
              <a:buNone/>
            </a:pPr>
            <a:r>
              <a:rPr lang="lv-LV" sz="2800" i="1" smtClean="0"/>
              <a:t>2 Savas domas vērsiet uz augšu, ne uz zemes lietām. </a:t>
            </a:r>
          </a:p>
        </p:txBody>
      </p:sp>
      <p:sp>
        <p:nvSpPr>
          <p:cNvPr id="8195" name="Slide Number Placeholder 3"/>
          <p:cNvSpPr>
            <a:spLocks noGrp="1"/>
          </p:cNvSpPr>
          <p:nvPr>
            <p:ph type="sldNum" sz="quarter" idx="12"/>
          </p:nvPr>
        </p:nvSpPr>
        <p:spPr>
          <a:noFill/>
        </p:spPr>
        <p:txBody>
          <a:bodyPr/>
          <a:lstStyle/>
          <a:p>
            <a:fld id="{969F8D6D-7ACB-4DCB-B134-5BF046D99A58}" type="slidenum">
              <a:rPr lang="lv-LV" smtClean="0"/>
              <a:pPr/>
              <a:t>7</a:t>
            </a:fld>
            <a:endParaRPr lang="lv-LV" smtClean="0"/>
          </a:p>
        </p:txBody>
      </p:sp>
      <p:sp>
        <p:nvSpPr>
          <p:cNvPr id="6" name="Rectangle 5"/>
          <p:cNvSpPr>
            <a:spLocks noChangeArrowheads="1"/>
          </p:cNvSpPr>
          <p:nvPr/>
        </p:nvSpPr>
        <p:spPr bwMode="auto">
          <a:xfrm>
            <a:off x="0" y="285750"/>
            <a:ext cx="5652120" cy="6124754"/>
          </a:xfrm>
          <a:prstGeom prst="rect">
            <a:avLst/>
          </a:prstGeom>
          <a:noFill/>
          <a:ln w="9525">
            <a:noFill/>
            <a:miter lim="800000"/>
            <a:headEnd/>
            <a:tailEnd/>
          </a:ln>
        </p:spPr>
        <p:txBody>
          <a:bodyPr wrap="square">
            <a:spAutoFit/>
          </a:bodyPr>
          <a:lstStyle/>
          <a:p>
            <a:pPr>
              <a:buFontTx/>
              <a:buChar char="•"/>
            </a:pPr>
            <a:r>
              <a:rPr lang="lv-LV" sz="2800" b="1" dirty="0"/>
              <a:t>Neskatieties</a:t>
            </a:r>
            <a:r>
              <a:rPr lang="lv-LV" sz="2800" dirty="0"/>
              <a:t> uz </a:t>
            </a:r>
            <a:r>
              <a:rPr lang="lv-LV" sz="2800" b="1" dirty="0"/>
              <a:t>sevi</a:t>
            </a:r>
            <a:r>
              <a:rPr lang="lv-LV" sz="2800" dirty="0"/>
              <a:t> vai uz </a:t>
            </a:r>
            <a:r>
              <a:rPr lang="lv-LV" sz="2800" b="1" dirty="0"/>
              <a:t>kādu</a:t>
            </a:r>
            <a:r>
              <a:rPr lang="lv-LV" sz="2800" dirty="0"/>
              <a:t> uz zemes </a:t>
            </a:r>
            <a:r>
              <a:rPr lang="lv-LV" sz="2800" b="1" dirty="0"/>
              <a:t>sastopamu</a:t>
            </a:r>
            <a:r>
              <a:rPr lang="lv-LV" sz="2800" dirty="0"/>
              <a:t> </a:t>
            </a:r>
            <a:r>
              <a:rPr lang="lv-LV" sz="2800" b="1" dirty="0"/>
              <a:t>dievu/elku</a:t>
            </a:r>
            <a:r>
              <a:rPr lang="lv-LV" sz="2800" dirty="0"/>
              <a:t>.</a:t>
            </a:r>
          </a:p>
          <a:p>
            <a:pPr>
              <a:buFontTx/>
              <a:buChar char="•"/>
            </a:pPr>
            <a:r>
              <a:rPr lang="lv-LV" sz="2800" b="1" dirty="0"/>
              <a:t>1x</a:t>
            </a:r>
            <a:r>
              <a:rPr lang="lv-LV" sz="2800" dirty="0"/>
              <a:t> paskaties </a:t>
            </a:r>
            <a:r>
              <a:rPr lang="lv-LV" sz="2800" b="1" dirty="0"/>
              <a:t>uz sevi</a:t>
            </a:r>
            <a:r>
              <a:rPr lang="lv-LV" sz="2800" dirty="0"/>
              <a:t>, </a:t>
            </a:r>
            <a:r>
              <a:rPr lang="lv-LV" sz="2800" b="1" dirty="0"/>
              <a:t>10x</a:t>
            </a:r>
            <a:r>
              <a:rPr lang="lv-LV" sz="2800" dirty="0"/>
              <a:t> uz </a:t>
            </a:r>
            <a:r>
              <a:rPr lang="lv-LV" sz="2800" b="1" dirty="0"/>
              <a:t>Jēzu</a:t>
            </a:r>
          </a:p>
          <a:p>
            <a:pPr>
              <a:buFontTx/>
              <a:buChar char="•"/>
            </a:pPr>
            <a:r>
              <a:rPr lang="lv-LV" sz="2800" dirty="0"/>
              <a:t>Bet </a:t>
            </a:r>
            <a:r>
              <a:rPr lang="lv-LV" sz="2800" b="1" dirty="0"/>
              <a:t>skatieties</a:t>
            </a:r>
            <a:r>
              <a:rPr lang="lv-LV" sz="2800" dirty="0"/>
              <a:t> uz </a:t>
            </a:r>
            <a:r>
              <a:rPr lang="lv-LV" sz="2800" b="1" dirty="0"/>
              <a:t>Dievu</a:t>
            </a:r>
            <a:r>
              <a:rPr lang="lv-LV" sz="2800" dirty="0"/>
              <a:t>, kas nav </a:t>
            </a:r>
            <a:r>
              <a:rPr lang="lv-LV" sz="2800" b="1" dirty="0"/>
              <a:t>atrodams</a:t>
            </a:r>
            <a:r>
              <a:rPr lang="lv-LV" sz="2800" dirty="0"/>
              <a:t> kādās uz </a:t>
            </a:r>
            <a:r>
              <a:rPr lang="lv-LV" sz="2800" b="1" dirty="0"/>
              <a:t>zemes</a:t>
            </a:r>
            <a:r>
              <a:rPr lang="lv-LV" sz="2800" dirty="0"/>
              <a:t> veidotās lietās ne </a:t>
            </a:r>
            <a:r>
              <a:rPr lang="lv-LV" sz="2800" b="1" dirty="0"/>
              <a:t>mālā</a:t>
            </a:r>
            <a:r>
              <a:rPr lang="lv-LV" sz="2800" dirty="0"/>
              <a:t>, ne </a:t>
            </a:r>
            <a:r>
              <a:rPr lang="lv-LV" sz="2800" b="1" dirty="0"/>
              <a:t>akmenī</a:t>
            </a:r>
            <a:r>
              <a:rPr lang="lv-LV" sz="2800" dirty="0"/>
              <a:t>, ne </a:t>
            </a:r>
            <a:r>
              <a:rPr lang="lv-LV" sz="2800" b="1" dirty="0"/>
              <a:t>kokā</a:t>
            </a:r>
            <a:r>
              <a:rPr lang="lv-LV" sz="2800" dirty="0"/>
              <a:t>.</a:t>
            </a:r>
          </a:p>
          <a:p>
            <a:pPr>
              <a:buFontTx/>
              <a:buChar char="•"/>
            </a:pPr>
            <a:r>
              <a:rPr lang="lv-LV" sz="2800" dirty="0"/>
              <a:t>Kur tad mēs </a:t>
            </a:r>
            <a:r>
              <a:rPr lang="lv-LV" sz="2800" b="1" dirty="0"/>
              <a:t>Dievu </a:t>
            </a:r>
            <a:r>
              <a:rPr lang="lv-LV" sz="2800" dirty="0"/>
              <a:t>varam</a:t>
            </a:r>
            <a:r>
              <a:rPr lang="lv-LV" sz="2800" b="1" dirty="0"/>
              <a:t> atrast</a:t>
            </a:r>
            <a:r>
              <a:rPr lang="lv-LV" sz="2800" dirty="0"/>
              <a:t> – </a:t>
            </a:r>
            <a:r>
              <a:rPr lang="lv-LV" sz="2800" b="1" dirty="0"/>
              <a:t>svētajos rakstos </a:t>
            </a:r>
            <a:r>
              <a:rPr lang="lv-LV" sz="2800" dirty="0"/>
              <a:t>– </a:t>
            </a:r>
            <a:r>
              <a:rPr lang="lv-LV" sz="2800" b="1" dirty="0"/>
              <a:t>Bībelē</a:t>
            </a:r>
            <a:r>
              <a:rPr lang="lv-LV" sz="2800" dirty="0"/>
              <a:t>.</a:t>
            </a:r>
          </a:p>
          <a:p>
            <a:pPr>
              <a:buFontTx/>
              <a:buChar char="•"/>
            </a:pPr>
            <a:r>
              <a:rPr lang="lv-LV" sz="2800" dirty="0" smtClean="0"/>
              <a:t>Kā </a:t>
            </a:r>
            <a:r>
              <a:rPr lang="lv-LV" sz="2800" dirty="0"/>
              <a:t>lai </a:t>
            </a:r>
            <a:r>
              <a:rPr lang="lv-LV" sz="2800" b="1" dirty="0"/>
              <a:t>tiek vaļā </a:t>
            </a:r>
            <a:r>
              <a:rPr lang="lv-LV" sz="2800" dirty="0"/>
              <a:t>no </a:t>
            </a:r>
            <a:r>
              <a:rPr lang="lv-LV" sz="2800" b="1" dirty="0"/>
              <a:t>regulāriem</a:t>
            </a:r>
            <a:r>
              <a:rPr lang="lv-LV" sz="2800" dirty="0"/>
              <a:t> </a:t>
            </a:r>
            <a:r>
              <a:rPr lang="lv-LV" sz="2800" b="1" dirty="0"/>
              <a:t>ļauniem</a:t>
            </a:r>
            <a:r>
              <a:rPr lang="lv-LV" sz="2800" dirty="0"/>
              <a:t> </a:t>
            </a:r>
            <a:r>
              <a:rPr lang="lv-LV" sz="2800" b="1" dirty="0"/>
              <a:t>ieradumiem</a:t>
            </a:r>
            <a:r>
              <a:rPr lang="lv-LV" sz="2800" dirty="0"/>
              <a:t> </a:t>
            </a:r>
            <a:r>
              <a:rPr lang="lv-LV" sz="2800" dirty="0">
                <a:sym typeface="Wingdings" pitchFamily="2" charset="2"/>
              </a:rPr>
              <a:t></a:t>
            </a:r>
            <a:r>
              <a:rPr lang="lv-LV" sz="2800" dirty="0"/>
              <a:t> </a:t>
            </a:r>
            <a:r>
              <a:rPr lang="lv-LV" sz="2800" b="1" dirty="0"/>
              <a:t>regulāri </a:t>
            </a:r>
            <a:r>
              <a:rPr lang="lv-LV" sz="2800" b="1" dirty="0" smtClean="0"/>
              <a:t>   labi </a:t>
            </a:r>
            <a:r>
              <a:rPr lang="lv-LV" sz="2800" b="1" dirty="0"/>
              <a:t>ieradumi</a:t>
            </a:r>
            <a:r>
              <a:rPr lang="lv-LV" sz="2800" dirty="0"/>
              <a:t> - </a:t>
            </a:r>
            <a:r>
              <a:rPr lang="lv-LV" sz="2800" b="1" dirty="0"/>
              <a:t>lasīt</a:t>
            </a:r>
            <a:r>
              <a:rPr lang="lv-LV" sz="2800" dirty="0"/>
              <a:t> </a:t>
            </a:r>
            <a:r>
              <a:rPr lang="lv-LV" sz="2800" b="1" dirty="0"/>
              <a:t>D. vārdu</a:t>
            </a:r>
          </a:p>
          <a:p>
            <a:pPr>
              <a:buFontTx/>
              <a:buChar char="•"/>
            </a:pPr>
            <a:r>
              <a:rPr lang="lv-LV" sz="2800" b="1" dirty="0"/>
              <a:t>Bībeles lasīšanai </a:t>
            </a:r>
            <a:r>
              <a:rPr lang="lv-LV" sz="2800" dirty="0"/>
              <a:t>vajag </a:t>
            </a:r>
            <a:r>
              <a:rPr lang="lv-LV" sz="2800" b="1" dirty="0"/>
              <a:t>laiku</a:t>
            </a:r>
            <a:r>
              <a:rPr lang="lv-LV" sz="2800" dirty="0" smtClean="0"/>
              <a:t>!!!</a:t>
            </a:r>
            <a:endParaRPr lang="lv-LV" sz="2800" dirty="0"/>
          </a:p>
        </p:txBody>
      </p:sp>
      <p:pic>
        <p:nvPicPr>
          <p:cNvPr id="36866" name="Picture 2" descr="http://chrispridham.files.wordpress.com/2010/07/jesusbible.jpg"/>
          <p:cNvPicPr>
            <a:picLocks noChangeAspect="1" noChangeArrowheads="1"/>
          </p:cNvPicPr>
          <p:nvPr/>
        </p:nvPicPr>
        <p:blipFill>
          <a:blip r:embed="rId2" cstate="print"/>
          <a:srcRect l="16271" r="24940"/>
          <a:stretch>
            <a:fillRect/>
          </a:stretch>
        </p:blipFill>
        <p:spPr bwMode="auto">
          <a:xfrm>
            <a:off x="5436096" y="1130054"/>
            <a:ext cx="3707904" cy="561799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6866"/>
                                        </p:tgtEl>
                                        <p:attrNameLst>
                                          <p:attrName>style.visibility</p:attrName>
                                        </p:attrNameLst>
                                      </p:cBhvr>
                                      <p:to>
                                        <p:strVal val="visible"/>
                                      </p:to>
                                    </p:set>
                                    <p:animEffect transition="in" filter="fade">
                                      <p:cBhvr>
                                        <p:cTn id="11" dur="2000"/>
                                        <p:tgtEl>
                                          <p:spTgt spid="3686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6">
                                            <p:txEl>
                                              <p:pRg st="3" end="3"/>
                                            </p:txEl>
                                          </p:spTgt>
                                        </p:tgtEl>
                                        <p:attrNameLst>
                                          <p:attrName>style.visibility</p:attrName>
                                        </p:attrNameLst>
                                      </p:cBhvr>
                                      <p:to>
                                        <p:strVal val="visible"/>
                                      </p:to>
                                    </p:set>
                                    <p:anim calcmode="lin" valueType="num">
                                      <p:cBhvr additive="base">
                                        <p:cTn id="30"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6">
                                            <p:txEl>
                                              <p:pRg st="4" end="4"/>
                                            </p:txEl>
                                          </p:spTgt>
                                        </p:tgtEl>
                                        <p:attrNameLst>
                                          <p:attrName>style.visibility</p:attrName>
                                        </p:attrNameLst>
                                      </p:cBhvr>
                                      <p:to>
                                        <p:strVal val="visible"/>
                                      </p:to>
                                    </p:set>
                                    <p:anim calcmode="lin" valueType="num">
                                      <p:cBhvr additive="base">
                                        <p:cTn id="3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6">
                                            <p:txEl>
                                              <p:pRg st="5" end="5"/>
                                            </p:txEl>
                                          </p:spTgt>
                                        </p:tgtEl>
                                        <p:attrNameLst>
                                          <p:attrName>style.visibility</p:attrName>
                                        </p:attrNameLst>
                                      </p:cBhvr>
                                      <p:to>
                                        <p:strVal val="visible"/>
                                      </p:to>
                                    </p:set>
                                    <p:anim calcmode="lin" valueType="num">
                                      <p:cBhvr additive="base">
                                        <p:cTn id="40"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22" name="Picture 10"/>
          <p:cNvPicPr>
            <a:picLocks noChangeAspect="1" noChangeArrowheads="1"/>
          </p:cNvPicPr>
          <p:nvPr/>
        </p:nvPicPr>
        <p:blipFill>
          <a:blip r:embed="rId2" cstate="print"/>
          <a:srcRect/>
          <a:stretch>
            <a:fillRect/>
          </a:stretch>
        </p:blipFill>
        <p:spPr bwMode="auto">
          <a:xfrm>
            <a:off x="6557324" y="0"/>
            <a:ext cx="2586676" cy="206084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5122" name="Rectangle 2"/>
          <p:cNvSpPr>
            <a:spLocks noGrp="1" noChangeArrowheads="1"/>
          </p:cNvSpPr>
          <p:nvPr>
            <p:ph type="title" idx="4294967295"/>
          </p:nvPr>
        </p:nvSpPr>
        <p:spPr>
          <a:xfrm>
            <a:off x="0" y="0"/>
            <a:ext cx="8472488" cy="642938"/>
          </a:xfrm>
        </p:spPr>
        <p:txBody>
          <a:bodyPr/>
          <a:lstStyle/>
          <a:p>
            <a:pPr eaLnBrk="1" hangingPunct="1"/>
            <a:r>
              <a:rPr lang="lv-LV" b="1" smtClean="0"/>
              <a:t>Kā lasīt Bībeli?</a:t>
            </a:r>
            <a:r>
              <a:rPr lang="lv-LV" sz="4800" smtClean="0"/>
              <a:t> </a:t>
            </a:r>
          </a:p>
        </p:txBody>
      </p:sp>
      <p:sp>
        <p:nvSpPr>
          <p:cNvPr id="5123" name="Rectangle 3"/>
          <p:cNvSpPr>
            <a:spLocks noGrp="1" noChangeArrowheads="1"/>
          </p:cNvSpPr>
          <p:nvPr>
            <p:ph type="body" idx="4294967295"/>
          </p:nvPr>
        </p:nvSpPr>
        <p:spPr>
          <a:xfrm>
            <a:off x="0" y="571500"/>
            <a:ext cx="8072438" cy="6500813"/>
          </a:xfrm>
        </p:spPr>
        <p:txBody>
          <a:bodyPr/>
          <a:lstStyle/>
          <a:p>
            <a:pPr eaLnBrk="1" hangingPunct="1">
              <a:lnSpc>
                <a:spcPct val="80000"/>
              </a:lnSpc>
              <a:buFontTx/>
              <a:buNone/>
            </a:pPr>
            <a:r>
              <a:rPr lang="lv-LV" sz="2600" b="1" smtClean="0"/>
              <a:t>1</a:t>
            </a:r>
            <a:r>
              <a:rPr lang="lv-LV" sz="2800" b="1" smtClean="0"/>
              <a:t>) Ar ko sākt?</a:t>
            </a:r>
          </a:p>
          <a:p>
            <a:pPr eaLnBrk="1" hangingPunct="1">
              <a:lnSpc>
                <a:spcPct val="80000"/>
              </a:lnSpc>
              <a:buFontTx/>
              <a:buNone/>
            </a:pPr>
            <a:r>
              <a:rPr lang="lv-LV" sz="2800" smtClean="0"/>
              <a:t>* Labāk sākt ar Jauno Derību</a:t>
            </a:r>
          </a:p>
          <a:p>
            <a:pPr eaLnBrk="1" hangingPunct="1">
              <a:lnSpc>
                <a:spcPct val="80000"/>
              </a:lnSpc>
              <a:buFontTx/>
              <a:buNone/>
            </a:pPr>
            <a:r>
              <a:rPr lang="lv-LV" sz="2800" smtClean="0"/>
              <a:t>* Ja ar Veco Derību, tad 1,2.Moz.,Psalmi</a:t>
            </a:r>
          </a:p>
          <a:p>
            <a:pPr eaLnBrk="1" hangingPunct="1">
              <a:lnSpc>
                <a:spcPct val="80000"/>
              </a:lnSpc>
              <a:buFont typeface="Wingdings" pitchFamily="2" charset="2"/>
              <a:buNone/>
            </a:pPr>
            <a:r>
              <a:rPr lang="lv-LV" sz="2800" b="1" smtClean="0"/>
              <a:t>2) Laiks</a:t>
            </a:r>
          </a:p>
          <a:p>
            <a:pPr eaLnBrk="1" hangingPunct="1">
              <a:lnSpc>
                <a:spcPct val="80000"/>
              </a:lnSpc>
              <a:buFontTx/>
              <a:buChar char="-"/>
            </a:pPr>
            <a:r>
              <a:rPr lang="lv-LV" sz="2800" b="1" smtClean="0"/>
              <a:t>Ieplāno to iepriekš</a:t>
            </a:r>
            <a:r>
              <a:rPr lang="lv-LV" sz="2800" smtClean="0"/>
              <a:t>:</a:t>
            </a:r>
          </a:p>
          <a:p>
            <a:pPr eaLnBrk="1" hangingPunct="1">
              <a:lnSpc>
                <a:spcPct val="80000"/>
              </a:lnSpc>
              <a:buFontTx/>
              <a:buNone/>
            </a:pPr>
            <a:r>
              <a:rPr lang="lv-LV" sz="2800" smtClean="0"/>
              <a:t>* No rīta       * Pusdienas laikā      * Vakarā</a:t>
            </a:r>
          </a:p>
          <a:p>
            <a:pPr eaLnBrk="1" hangingPunct="1">
              <a:lnSpc>
                <a:spcPct val="80000"/>
              </a:lnSpc>
              <a:buFontTx/>
              <a:buChar char="-"/>
            </a:pPr>
            <a:r>
              <a:rPr lang="lv-LV" sz="2800" b="1" smtClean="0"/>
              <a:t>Attīsti regulāru ieradumu</a:t>
            </a:r>
            <a:r>
              <a:rPr lang="lv-LV" sz="2800" smtClean="0"/>
              <a:t> (kā tīrīt zobus):</a:t>
            </a:r>
          </a:p>
          <a:p>
            <a:pPr eaLnBrk="1" hangingPunct="1">
              <a:lnSpc>
                <a:spcPct val="80000"/>
              </a:lnSpc>
            </a:pPr>
            <a:r>
              <a:rPr lang="lv-LV" sz="2800" smtClean="0"/>
              <a:t>Labāk </a:t>
            </a:r>
            <a:r>
              <a:rPr lang="lv-LV" sz="2800" b="1" smtClean="0"/>
              <a:t>7min dienā</a:t>
            </a:r>
            <a:r>
              <a:rPr lang="lv-LV" sz="2800" smtClean="0"/>
              <a:t>, nekā </a:t>
            </a:r>
            <a:r>
              <a:rPr lang="lv-LV" sz="2800" b="1" smtClean="0"/>
              <a:t>1h nedēļā </a:t>
            </a:r>
          </a:p>
          <a:p>
            <a:pPr eaLnBrk="1" hangingPunct="1">
              <a:lnSpc>
                <a:spcPct val="80000"/>
              </a:lnSpc>
            </a:pPr>
            <a:r>
              <a:rPr lang="lv-LV" sz="2800" b="1" smtClean="0"/>
              <a:t>3) Vieta</a:t>
            </a:r>
          </a:p>
          <a:p>
            <a:pPr eaLnBrk="1" hangingPunct="1">
              <a:lnSpc>
                <a:spcPct val="80000"/>
              </a:lnSpc>
              <a:buFontTx/>
              <a:buNone/>
            </a:pPr>
            <a:r>
              <a:rPr lang="lv-LV" sz="2800" i="1" smtClean="0"/>
              <a:t>“kādā vientuļā vietā”</a:t>
            </a:r>
            <a:r>
              <a:rPr lang="lv-LV" sz="2800" smtClean="0"/>
              <a:t> (Mk.1:35) </a:t>
            </a:r>
          </a:p>
          <a:p>
            <a:pPr eaLnBrk="1" hangingPunct="1">
              <a:lnSpc>
                <a:spcPct val="80000"/>
              </a:lnSpc>
              <a:buFontTx/>
              <a:buNone/>
            </a:pPr>
            <a:r>
              <a:rPr lang="lv-LV" sz="2800" smtClean="0"/>
              <a:t>* Labi, ka </a:t>
            </a:r>
            <a:r>
              <a:rPr lang="lv-LV" sz="2800" u="sng" smtClean="0"/>
              <a:t>netraucē nekas apkārt</a:t>
            </a:r>
            <a:r>
              <a:rPr lang="lv-LV" sz="2800" smtClean="0"/>
              <a:t>. </a:t>
            </a:r>
          </a:p>
          <a:p>
            <a:pPr eaLnBrk="1" hangingPunct="1">
              <a:lnSpc>
                <a:spcPct val="80000"/>
              </a:lnSpc>
            </a:pPr>
            <a:r>
              <a:rPr lang="lv-LV" sz="2800" smtClean="0"/>
              <a:t>Var tramvajā, vai korķī, </a:t>
            </a:r>
          </a:p>
          <a:p>
            <a:pPr eaLnBrk="1" hangingPunct="1">
              <a:lnSpc>
                <a:spcPct val="80000"/>
              </a:lnSpc>
              <a:buFontTx/>
              <a:buNone/>
            </a:pPr>
            <a:r>
              <a:rPr lang="lv-LV" sz="2800" smtClean="0"/>
              <a:t>bet ka citi netraucē.</a:t>
            </a:r>
          </a:p>
          <a:p>
            <a:pPr eaLnBrk="1" hangingPunct="1">
              <a:lnSpc>
                <a:spcPct val="80000"/>
              </a:lnSpc>
              <a:buFontTx/>
              <a:buNone/>
            </a:pPr>
            <a:r>
              <a:rPr lang="lv-LV" smtClean="0"/>
              <a:t>* </a:t>
            </a:r>
            <a:r>
              <a:rPr lang="lv-LV" sz="2800" smtClean="0"/>
              <a:t>Pozai jābūt ērtai, bet lai neaizmigtu</a:t>
            </a:r>
            <a:endParaRPr lang="en-US" smtClean="0"/>
          </a:p>
          <a:p>
            <a:pPr eaLnBrk="1" hangingPunct="1">
              <a:lnSpc>
                <a:spcPct val="80000"/>
              </a:lnSpc>
              <a:buFontTx/>
              <a:buNone/>
            </a:pPr>
            <a:endParaRPr lang="lv-LV" sz="2600" smtClean="0"/>
          </a:p>
        </p:txBody>
      </p:sp>
      <p:pic>
        <p:nvPicPr>
          <p:cNvPr id="13324" name="Picture 12"/>
          <p:cNvPicPr>
            <a:picLocks noChangeAspect="1" noChangeArrowheads="1"/>
          </p:cNvPicPr>
          <p:nvPr/>
        </p:nvPicPr>
        <p:blipFill>
          <a:blip r:embed="rId3" cstate="print"/>
          <a:srcRect/>
          <a:stretch>
            <a:fillRect/>
          </a:stretch>
        </p:blipFill>
        <p:spPr bwMode="auto">
          <a:xfrm>
            <a:off x="5772745" y="3857628"/>
            <a:ext cx="3371255" cy="264320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ox(in)">
                                      <p:cBhvr>
                                        <p:cTn id="7" dur="500"/>
                                        <p:tgtEl>
                                          <p:spTgt spid="5122"/>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13322"/>
                                        </p:tgtEl>
                                        <p:attrNameLst>
                                          <p:attrName>style.visibility</p:attrName>
                                        </p:attrNameLst>
                                      </p:cBhvr>
                                      <p:to>
                                        <p:strVal val="visible"/>
                                      </p:to>
                                    </p:set>
                                    <p:animEffect transition="in" filter="dissolve">
                                      <p:cBhvr>
                                        <p:cTn id="11" dur="500"/>
                                        <p:tgtEl>
                                          <p:spTgt spid="13322"/>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5123">
                                            <p:txEl>
                                              <p:pRg st="0" end="0"/>
                                            </p:txEl>
                                          </p:spTgt>
                                        </p:tgtEl>
                                        <p:attrNameLst>
                                          <p:attrName>style.visibility</p:attrName>
                                        </p:attrNameLst>
                                      </p:cBhvr>
                                      <p:to>
                                        <p:strVal val="visible"/>
                                      </p:to>
                                    </p:set>
                                    <p:anim calcmode="lin" valueType="num">
                                      <p:cBhvr additive="base">
                                        <p:cTn id="16" dur="500" fill="hold"/>
                                        <p:tgtEl>
                                          <p:spTgt spid="5123">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5123">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500"/>
                            </p:stCondLst>
                            <p:childTnLst>
                              <p:par>
                                <p:cTn id="19" presetID="2" presetClass="entr" presetSubtype="4" fill="hold" nodeType="afterEffect">
                                  <p:stCondLst>
                                    <p:cond delay="0"/>
                                  </p:stCondLst>
                                  <p:childTnLst>
                                    <p:set>
                                      <p:cBhvr>
                                        <p:cTn id="20" dur="1" fill="hold">
                                          <p:stCondLst>
                                            <p:cond delay="0"/>
                                          </p:stCondLst>
                                        </p:cTn>
                                        <p:tgtEl>
                                          <p:spTgt spid="5123">
                                            <p:txEl>
                                              <p:pRg st="1" end="1"/>
                                            </p:txEl>
                                          </p:spTgt>
                                        </p:tgtEl>
                                        <p:attrNameLst>
                                          <p:attrName>style.visibility</p:attrName>
                                        </p:attrNameLst>
                                      </p:cBhvr>
                                      <p:to>
                                        <p:strVal val="visible"/>
                                      </p:to>
                                    </p:set>
                                    <p:anim calcmode="lin" valueType="num">
                                      <p:cBhvr additive="base">
                                        <p:cTn id="21" dur="500" fill="hold"/>
                                        <p:tgtEl>
                                          <p:spTgt spid="5123">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123">
                                            <p:txEl>
                                              <p:pRg st="1" end="1"/>
                                            </p:txEl>
                                          </p:spTgt>
                                        </p:tgtEl>
                                        <p:attrNameLst>
                                          <p:attrName>ppt_y</p:attrName>
                                        </p:attrNameLst>
                                      </p:cBhvr>
                                      <p:tavLst>
                                        <p:tav tm="0">
                                          <p:val>
                                            <p:strVal val="1+#ppt_h/2"/>
                                          </p:val>
                                        </p:tav>
                                        <p:tav tm="100000">
                                          <p:val>
                                            <p:strVal val="#ppt_y"/>
                                          </p:val>
                                        </p:tav>
                                      </p:tavLst>
                                    </p:anim>
                                  </p:childTnLst>
                                </p:cTn>
                              </p:par>
                            </p:childTnLst>
                          </p:cTn>
                        </p:par>
                        <p:par>
                          <p:cTn id="23" fill="hold">
                            <p:stCondLst>
                              <p:cond delay="1000"/>
                            </p:stCondLst>
                            <p:childTnLst>
                              <p:par>
                                <p:cTn id="24" presetID="2" presetClass="entr" presetSubtype="4" fill="hold" nodeType="afterEffect">
                                  <p:stCondLst>
                                    <p:cond delay="0"/>
                                  </p:stCondLst>
                                  <p:childTnLst>
                                    <p:set>
                                      <p:cBhvr>
                                        <p:cTn id="25" dur="1" fill="hold">
                                          <p:stCondLst>
                                            <p:cond delay="0"/>
                                          </p:stCondLst>
                                        </p:cTn>
                                        <p:tgtEl>
                                          <p:spTgt spid="5123">
                                            <p:txEl>
                                              <p:pRg st="2" end="2"/>
                                            </p:txEl>
                                          </p:spTgt>
                                        </p:tgtEl>
                                        <p:attrNameLst>
                                          <p:attrName>style.visibility</p:attrName>
                                        </p:attrNameLst>
                                      </p:cBhvr>
                                      <p:to>
                                        <p:strVal val="visible"/>
                                      </p:to>
                                    </p:set>
                                    <p:anim calcmode="lin" valueType="num">
                                      <p:cBhvr additive="base">
                                        <p:cTn id="26" dur="500" fill="hold"/>
                                        <p:tgtEl>
                                          <p:spTgt spid="512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512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5123">
                                            <p:txEl>
                                              <p:pRg st="3" end="3"/>
                                            </p:txEl>
                                          </p:spTgt>
                                        </p:tgtEl>
                                        <p:attrNameLst>
                                          <p:attrName>style.visibility</p:attrName>
                                        </p:attrNameLst>
                                      </p:cBhvr>
                                      <p:to>
                                        <p:strVal val="visible"/>
                                      </p:to>
                                    </p:set>
                                    <p:anim calcmode="lin" valueType="num">
                                      <p:cBhvr additive="base">
                                        <p:cTn id="32" dur="500" fill="hold"/>
                                        <p:tgtEl>
                                          <p:spTgt spid="512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5123">
                                            <p:txEl>
                                              <p:pRg st="3" end="3"/>
                                            </p:txEl>
                                          </p:spTgt>
                                        </p:tgtEl>
                                        <p:attrNameLst>
                                          <p:attrName>ppt_y</p:attrName>
                                        </p:attrNameLst>
                                      </p:cBhvr>
                                      <p:tavLst>
                                        <p:tav tm="0">
                                          <p:val>
                                            <p:strVal val="1+#ppt_h/2"/>
                                          </p:val>
                                        </p:tav>
                                        <p:tav tm="100000">
                                          <p:val>
                                            <p:strVal val="#ppt_y"/>
                                          </p:val>
                                        </p:tav>
                                      </p:tavLst>
                                    </p:anim>
                                  </p:childTnLst>
                                </p:cTn>
                              </p:par>
                            </p:childTnLst>
                          </p:cTn>
                        </p:par>
                        <p:par>
                          <p:cTn id="34" fill="hold">
                            <p:stCondLst>
                              <p:cond delay="500"/>
                            </p:stCondLst>
                            <p:childTnLst>
                              <p:par>
                                <p:cTn id="35" presetID="2" presetClass="entr" presetSubtype="4" fill="hold" nodeType="afterEffect">
                                  <p:stCondLst>
                                    <p:cond delay="0"/>
                                  </p:stCondLst>
                                  <p:childTnLst>
                                    <p:set>
                                      <p:cBhvr>
                                        <p:cTn id="36" dur="1" fill="hold">
                                          <p:stCondLst>
                                            <p:cond delay="0"/>
                                          </p:stCondLst>
                                        </p:cTn>
                                        <p:tgtEl>
                                          <p:spTgt spid="5123">
                                            <p:txEl>
                                              <p:pRg st="4" end="4"/>
                                            </p:txEl>
                                          </p:spTgt>
                                        </p:tgtEl>
                                        <p:attrNameLst>
                                          <p:attrName>style.visibility</p:attrName>
                                        </p:attrNameLst>
                                      </p:cBhvr>
                                      <p:to>
                                        <p:strVal val="visible"/>
                                      </p:to>
                                    </p:set>
                                    <p:anim calcmode="lin" valueType="num">
                                      <p:cBhvr additive="base">
                                        <p:cTn id="37" dur="500" fill="hold"/>
                                        <p:tgtEl>
                                          <p:spTgt spid="512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123">
                                            <p:txEl>
                                              <p:pRg st="4" end="4"/>
                                            </p:txEl>
                                          </p:spTgt>
                                        </p:tgtEl>
                                        <p:attrNameLst>
                                          <p:attrName>ppt_y</p:attrName>
                                        </p:attrNameLst>
                                      </p:cBhvr>
                                      <p:tavLst>
                                        <p:tav tm="0">
                                          <p:val>
                                            <p:strVal val="1+#ppt_h/2"/>
                                          </p:val>
                                        </p:tav>
                                        <p:tav tm="100000">
                                          <p:val>
                                            <p:strVal val="#ppt_y"/>
                                          </p:val>
                                        </p:tav>
                                      </p:tavLst>
                                    </p:anim>
                                  </p:childTnLst>
                                </p:cTn>
                              </p:par>
                            </p:childTnLst>
                          </p:cTn>
                        </p:par>
                        <p:par>
                          <p:cTn id="39" fill="hold">
                            <p:stCondLst>
                              <p:cond delay="1000"/>
                            </p:stCondLst>
                            <p:childTnLst>
                              <p:par>
                                <p:cTn id="40" presetID="2" presetClass="entr" presetSubtype="4" fill="hold" nodeType="afterEffect">
                                  <p:stCondLst>
                                    <p:cond delay="0"/>
                                  </p:stCondLst>
                                  <p:childTnLst>
                                    <p:set>
                                      <p:cBhvr>
                                        <p:cTn id="41" dur="1" fill="hold">
                                          <p:stCondLst>
                                            <p:cond delay="0"/>
                                          </p:stCondLst>
                                        </p:cTn>
                                        <p:tgtEl>
                                          <p:spTgt spid="5123">
                                            <p:txEl>
                                              <p:pRg st="5" end="5"/>
                                            </p:txEl>
                                          </p:spTgt>
                                        </p:tgtEl>
                                        <p:attrNameLst>
                                          <p:attrName>style.visibility</p:attrName>
                                        </p:attrNameLst>
                                      </p:cBhvr>
                                      <p:to>
                                        <p:strVal val="visible"/>
                                      </p:to>
                                    </p:set>
                                    <p:anim calcmode="lin" valueType="num">
                                      <p:cBhvr additive="base">
                                        <p:cTn id="42" dur="500" fill="hold"/>
                                        <p:tgtEl>
                                          <p:spTgt spid="5123">
                                            <p:txEl>
                                              <p:pRg st="5" end="5"/>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5123">
                                            <p:txEl>
                                              <p:pRg st="5" end="5"/>
                                            </p:txEl>
                                          </p:spTgt>
                                        </p:tgtEl>
                                        <p:attrNameLst>
                                          <p:attrName>ppt_y</p:attrName>
                                        </p:attrNameLst>
                                      </p:cBhvr>
                                      <p:tavLst>
                                        <p:tav tm="0">
                                          <p:val>
                                            <p:strVal val="1+#ppt_h/2"/>
                                          </p:val>
                                        </p:tav>
                                        <p:tav tm="100000">
                                          <p:val>
                                            <p:strVal val="#ppt_y"/>
                                          </p:val>
                                        </p:tav>
                                      </p:tavLst>
                                    </p:anim>
                                  </p:childTnLst>
                                </p:cTn>
                              </p:par>
                            </p:childTnLst>
                          </p:cTn>
                        </p:par>
                        <p:par>
                          <p:cTn id="44" fill="hold">
                            <p:stCondLst>
                              <p:cond delay="1500"/>
                            </p:stCondLst>
                            <p:childTnLst>
                              <p:par>
                                <p:cTn id="45" presetID="2" presetClass="entr" presetSubtype="4" fill="hold" nodeType="afterEffect">
                                  <p:stCondLst>
                                    <p:cond delay="0"/>
                                  </p:stCondLst>
                                  <p:childTnLst>
                                    <p:set>
                                      <p:cBhvr>
                                        <p:cTn id="46" dur="1" fill="hold">
                                          <p:stCondLst>
                                            <p:cond delay="0"/>
                                          </p:stCondLst>
                                        </p:cTn>
                                        <p:tgtEl>
                                          <p:spTgt spid="5123">
                                            <p:txEl>
                                              <p:pRg st="6" end="6"/>
                                            </p:txEl>
                                          </p:spTgt>
                                        </p:tgtEl>
                                        <p:attrNameLst>
                                          <p:attrName>style.visibility</p:attrName>
                                        </p:attrNameLst>
                                      </p:cBhvr>
                                      <p:to>
                                        <p:strVal val="visible"/>
                                      </p:to>
                                    </p:set>
                                    <p:anim calcmode="lin" valueType="num">
                                      <p:cBhvr additive="base">
                                        <p:cTn id="47" dur="500" fill="hold"/>
                                        <p:tgtEl>
                                          <p:spTgt spid="5123">
                                            <p:txEl>
                                              <p:pRg st="6" end="6"/>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5123">
                                            <p:txEl>
                                              <p:pRg st="6" end="6"/>
                                            </p:txEl>
                                          </p:spTgt>
                                        </p:tgtEl>
                                        <p:attrNameLst>
                                          <p:attrName>ppt_y</p:attrName>
                                        </p:attrNameLst>
                                      </p:cBhvr>
                                      <p:tavLst>
                                        <p:tav tm="0">
                                          <p:val>
                                            <p:strVal val="1+#ppt_h/2"/>
                                          </p:val>
                                        </p:tav>
                                        <p:tav tm="100000">
                                          <p:val>
                                            <p:strVal val="#ppt_y"/>
                                          </p:val>
                                        </p:tav>
                                      </p:tavLst>
                                    </p:anim>
                                  </p:childTnLst>
                                </p:cTn>
                              </p:par>
                            </p:childTnLst>
                          </p:cTn>
                        </p:par>
                        <p:par>
                          <p:cTn id="49" fill="hold">
                            <p:stCondLst>
                              <p:cond delay="2000"/>
                            </p:stCondLst>
                            <p:childTnLst>
                              <p:par>
                                <p:cTn id="50" presetID="2" presetClass="entr" presetSubtype="4" fill="hold" nodeType="afterEffect">
                                  <p:stCondLst>
                                    <p:cond delay="0"/>
                                  </p:stCondLst>
                                  <p:childTnLst>
                                    <p:set>
                                      <p:cBhvr>
                                        <p:cTn id="51" dur="1" fill="hold">
                                          <p:stCondLst>
                                            <p:cond delay="0"/>
                                          </p:stCondLst>
                                        </p:cTn>
                                        <p:tgtEl>
                                          <p:spTgt spid="5123">
                                            <p:txEl>
                                              <p:pRg st="7" end="7"/>
                                            </p:txEl>
                                          </p:spTgt>
                                        </p:tgtEl>
                                        <p:attrNameLst>
                                          <p:attrName>style.visibility</p:attrName>
                                        </p:attrNameLst>
                                      </p:cBhvr>
                                      <p:to>
                                        <p:strVal val="visible"/>
                                      </p:to>
                                    </p:set>
                                    <p:anim calcmode="lin" valueType="num">
                                      <p:cBhvr additive="base">
                                        <p:cTn id="52" dur="500" fill="hold"/>
                                        <p:tgtEl>
                                          <p:spTgt spid="5123">
                                            <p:txEl>
                                              <p:pRg st="7" end="7"/>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512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4" fill="hold" nodeType="clickEffect">
                                  <p:stCondLst>
                                    <p:cond delay="0"/>
                                  </p:stCondLst>
                                  <p:childTnLst>
                                    <p:set>
                                      <p:cBhvr>
                                        <p:cTn id="57" dur="1" fill="hold">
                                          <p:stCondLst>
                                            <p:cond delay="0"/>
                                          </p:stCondLst>
                                        </p:cTn>
                                        <p:tgtEl>
                                          <p:spTgt spid="5123">
                                            <p:txEl>
                                              <p:pRg st="8" end="8"/>
                                            </p:txEl>
                                          </p:spTgt>
                                        </p:tgtEl>
                                        <p:attrNameLst>
                                          <p:attrName>style.visibility</p:attrName>
                                        </p:attrNameLst>
                                      </p:cBhvr>
                                      <p:to>
                                        <p:strVal val="visible"/>
                                      </p:to>
                                    </p:set>
                                    <p:anim calcmode="lin" valueType="num">
                                      <p:cBhvr additive="base">
                                        <p:cTn id="58" dur="500" fill="hold"/>
                                        <p:tgtEl>
                                          <p:spTgt spid="5123">
                                            <p:txEl>
                                              <p:pRg st="8" end="8"/>
                                            </p:txEl>
                                          </p:spTgt>
                                        </p:tgtEl>
                                        <p:attrNameLst>
                                          <p:attrName>ppt_x</p:attrName>
                                        </p:attrNameLst>
                                      </p:cBhvr>
                                      <p:tavLst>
                                        <p:tav tm="0">
                                          <p:val>
                                            <p:strVal val="#ppt_x"/>
                                          </p:val>
                                        </p:tav>
                                        <p:tav tm="100000">
                                          <p:val>
                                            <p:strVal val="#ppt_x"/>
                                          </p:val>
                                        </p:tav>
                                      </p:tavLst>
                                    </p:anim>
                                    <p:anim calcmode="lin" valueType="num">
                                      <p:cBhvr additive="base">
                                        <p:cTn id="59" dur="500" fill="hold"/>
                                        <p:tgtEl>
                                          <p:spTgt spid="5123">
                                            <p:txEl>
                                              <p:pRg st="8" end="8"/>
                                            </p:txEl>
                                          </p:spTgt>
                                        </p:tgtEl>
                                        <p:attrNameLst>
                                          <p:attrName>ppt_y</p:attrName>
                                        </p:attrNameLst>
                                      </p:cBhvr>
                                      <p:tavLst>
                                        <p:tav tm="0">
                                          <p:val>
                                            <p:strVal val="1+#ppt_h/2"/>
                                          </p:val>
                                        </p:tav>
                                        <p:tav tm="100000">
                                          <p:val>
                                            <p:strVal val="#ppt_y"/>
                                          </p:val>
                                        </p:tav>
                                      </p:tavLst>
                                    </p:anim>
                                  </p:childTnLst>
                                </p:cTn>
                              </p:par>
                            </p:childTnLst>
                          </p:cTn>
                        </p:par>
                        <p:par>
                          <p:cTn id="60" fill="hold">
                            <p:stCondLst>
                              <p:cond delay="500"/>
                            </p:stCondLst>
                            <p:childTnLst>
                              <p:par>
                                <p:cTn id="61" presetID="2" presetClass="entr" presetSubtype="4" fill="hold" nodeType="afterEffect">
                                  <p:stCondLst>
                                    <p:cond delay="0"/>
                                  </p:stCondLst>
                                  <p:childTnLst>
                                    <p:set>
                                      <p:cBhvr>
                                        <p:cTn id="62" dur="1" fill="hold">
                                          <p:stCondLst>
                                            <p:cond delay="0"/>
                                          </p:stCondLst>
                                        </p:cTn>
                                        <p:tgtEl>
                                          <p:spTgt spid="5123">
                                            <p:txEl>
                                              <p:pRg st="9" end="9"/>
                                            </p:txEl>
                                          </p:spTgt>
                                        </p:tgtEl>
                                        <p:attrNameLst>
                                          <p:attrName>style.visibility</p:attrName>
                                        </p:attrNameLst>
                                      </p:cBhvr>
                                      <p:to>
                                        <p:strVal val="visible"/>
                                      </p:to>
                                    </p:set>
                                    <p:anim calcmode="lin" valueType="num">
                                      <p:cBhvr additive="base">
                                        <p:cTn id="63" dur="500" fill="hold"/>
                                        <p:tgtEl>
                                          <p:spTgt spid="5123">
                                            <p:txEl>
                                              <p:pRg st="9" end="9"/>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5123">
                                            <p:txEl>
                                              <p:pRg st="9" end="9"/>
                                            </p:txEl>
                                          </p:spTgt>
                                        </p:tgtEl>
                                        <p:attrNameLst>
                                          <p:attrName>ppt_y</p:attrName>
                                        </p:attrNameLst>
                                      </p:cBhvr>
                                      <p:tavLst>
                                        <p:tav tm="0">
                                          <p:val>
                                            <p:strVal val="1+#ppt_h/2"/>
                                          </p:val>
                                        </p:tav>
                                        <p:tav tm="100000">
                                          <p:val>
                                            <p:strVal val="#ppt_y"/>
                                          </p:val>
                                        </p:tav>
                                      </p:tavLst>
                                    </p:anim>
                                  </p:childTnLst>
                                </p:cTn>
                              </p:par>
                            </p:childTnLst>
                          </p:cTn>
                        </p:par>
                        <p:par>
                          <p:cTn id="65" fill="hold">
                            <p:stCondLst>
                              <p:cond delay="1000"/>
                            </p:stCondLst>
                            <p:childTnLst>
                              <p:par>
                                <p:cTn id="66" presetID="9" presetClass="entr" presetSubtype="0" fill="hold" nodeType="afterEffect">
                                  <p:stCondLst>
                                    <p:cond delay="0"/>
                                  </p:stCondLst>
                                  <p:childTnLst>
                                    <p:set>
                                      <p:cBhvr>
                                        <p:cTn id="67" dur="1" fill="hold">
                                          <p:stCondLst>
                                            <p:cond delay="0"/>
                                          </p:stCondLst>
                                        </p:cTn>
                                        <p:tgtEl>
                                          <p:spTgt spid="13324"/>
                                        </p:tgtEl>
                                        <p:attrNameLst>
                                          <p:attrName>style.visibility</p:attrName>
                                        </p:attrNameLst>
                                      </p:cBhvr>
                                      <p:to>
                                        <p:strVal val="visible"/>
                                      </p:to>
                                    </p:set>
                                    <p:animEffect transition="in" filter="dissolve">
                                      <p:cBhvr>
                                        <p:cTn id="68" dur="500"/>
                                        <p:tgtEl>
                                          <p:spTgt spid="13324"/>
                                        </p:tgtEl>
                                      </p:cBhvr>
                                    </p:animEffect>
                                  </p:childTnLst>
                                </p:cTn>
                              </p:par>
                            </p:childTnLst>
                          </p:cTn>
                        </p:par>
                        <p:par>
                          <p:cTn id="69" fill="hold">
                            <p:stCondLst>
                              <p:cond delay="1500"/>
                            </p:stCondLst>
                            <p:childTnLst>
                              <p:par>
                                <p:cTn id="70" presetID="2" presetClass="entr" presetSubtype="4" fill="hold" nodeType="afterEffect">
                                  <p:stCondLst>
                                    <p:cond delay="0"/>
                                  </p:stCondLst>
                                  <p:childTnLst>
                                    <p:set>
                                      <p:cBhvr>
                                        <p:cTn id="71" dur="1" fill="hold">
                                          <p:stCondLst>
                                            <p:cond delay="0"/>
                                          </p:stCondLst>
                                        </p:cTn>
                                        <p:tgtEl>
                                          <p:spTgt spid="5123">
                                            <p:txEl>
                                              <p:pRg st="10" end="10"/>
                                            </p:txEl>
                                          </p:spTgt>
                                        </p:tgtEl>
                                        <p:attrNameLst>
                                          <p:attrName>style.visibility</p:attrName>
                                        </p:attrNameLst>
                                      </p:cBhvr>
                                      <p:to>
                                        <p:strVal val="visible"/>
                                      </p:to>
                                    </p:set>
                                    <p:anim calcmode="lin" valueType="num">
                                      <p:cBhvr additive="base">
                                        <p:cTn id="72" dur="500" fill="hold"/>
                                        <p:tgtEl>
                                          <p:spTgt spid="5123">
                                            <p:txEl>
                                              <p:pRg st="10" end="10"/>
                                            </p:txEl>
                                          </p:spTgt>
                                        </p:tgtEl>
                                        <p:attrNameLst>
                                          <p:attrName>ppt_x</p:attrName>
                                        </p:attrNameLst>
                                      </p:cBhvr>
                                      <p:tavLst>
                                        <p:tav tm="0">
                                          <p:val>
                                            <p:strVal val="#ppt_x"/>
                                          </p:val>
                                        </p:tav>
                                        <p:tav tm="100000">
                                          <p:val>
                                            <p:strVal val="#ppt_x"/>
                                          </p:val>
                                        </p:tav>
                                      </p:tavLst>
                                    </p:anim>
                                    <p:anim calcmode="lin" valueType="num">
                                      <p:cBhvr additive="base">
                                        <p:cTn id="73" dur="500" fill="hold"/>
                                        <p:tgtEl>
                                          <p:spTgt spid="5123">
                                            <p:txEl>
                                              <p:pRg st="10" end="10"/>
                                            </p:txEl>
                                          </p:spTgt>
                                        </p:tgtEl>
                                        <p:attrNameLst>
                                          <p:attrName>ppt_y</p:attrName>
                                        </p:attrNameLst>
                                      </p:cBhvr>
                                      <p:tavLst>
                                        <p:tav tm="0">
                                          <p:val>
                                            <p:strVal val="1+#ppt_h/2"/>
                                          </p:val>
                                        </p:tav>
                                        <p:tav tm="100000">
                                          <p:val>
                                            <p:strVal val="#ppt_y"/>
                                          </p:val>
                                        </p:tav>
                                      </p:tavLst>
                                    </p:anim>
                                  </p:childTnLst>
                                </p:cTn>
                              </p:par>
                            </p:childTnLst>
                          </p:cTn>
                        </p:par>
                        <p:par>
                          <p:cTn id="74" fill="hold">
                            <p:stCondLst>
                              <p:cond delay="2000"/>
                            </p:stCondLst>
                            <p:childTnLst>
                              <p:par>
                                <p:cTn id="75" presetID="2" presetClass="entr" presetSubtype="4" fill="hold" nodeType="afterEffect">
                                  <p:stCondLst>
                                    <p:cond delay="0"/>
                                  </p:stCondLst>
                                  <p:childTnLst>
                                    <p:set>
                                      <p:cBhvr>
                                        <p:cTn id="76" dur="1" fill="hold">
                                          <p:stCondLst>
                                            <p:cond delay="0"/>
                                          </p:stCondLst>
                                        </p:cTn>
                                        <p:tgtEl>
                                          <p:spTgt spid="5123">
                                            <p:txEl>
                                              <p:pRg st="11" end="11"/>
                                            </p:txEl>
                                          </p:spTgt>
                                        </p:tgtEl>
                                        <p:attrNameLst>
                                          <p:attrName>style.visibility</p:attrName>
                                        </p:attrNameLst>
                                      </p:cBhvr>
                                      <p:to>
                                        <p:strVal val="visible"/>
                                      </p:to>
                                    </p:set>
                                    <p:anim calcmode="lin" valueType="num">
                                      <p:cBhvr additive="base">
                                        <p:cTn id="77" dur="500" fill="hold"/>
                                        <p:tgtEl>
                                          <p:spTgt spid="5123">
                                            <p:txEl>
                                              <p:pRg st="11" end="11"/>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5123">
                                            <p:txEl>
                                              <p:pRg st="11" end="11"/>
                                            </p:txEl>
                                          </p:spTgt>
                                        </p:tgtEl>
                                        <p:attrNameLst>
                                          <p:attrName>ppt_y</p:attrName>
                                        </p:attrNameLst>
                                      </p:cBhvr>
                                      <p:tavLst>
                                        <p:tav tm="0">
                                          <p:val>
                                            <p:strVal val="1+#ppt_h/2"/>
                                          </p:val>
                                        </p:tav>
                                        <p:tav tm="100000">
                                          <p:val>
                                            <p:strVal val="#ppt_y"/>
                                          </p:val>
                                        </p:tav>
                                      </p:tavLst>
                                    </p:anim>
                                  </p:childTnLst>
                                </p:cTn>
                              </p:par>
                            </p:childTnLst>
                          </p:cTn>
                        </p:par>
                        <p:par>
                          <p:cTn id="79" fill="hold">
                            <p:stCondLst>
                              <p:cond delay="2500"/>
                            </p:stCondLst>
                            <p:childTnLst>
                              <p:par>
                                <p:cTn id="80" presetID="2" presetClass="entr" presetSubtype="4" fill="hold" nodeType="afterEffect">
                                  <p:stCondLst>
                                    <p:cond delay="0"/>
                                  </p:stCondLst>
                                  <p:childTnLst>
                                    <p:set>
                                      <p:cBhvr>
                                        <p:cTn id="81" dur="1" fill="hold">
                                          <p:stCondLst>
                                            <p:cond delay="0"/>
                                          </p:stCondLst>
                                        </p:cTn>
                                        <p:tgtEl>
                                          <p:spTgt spid="5123">
                                            <p:txEl>
                                              <p:pRg st="12" end="12"/>
                                            </p:txEl>
                                          </p:spTgt>
                                        </p:tgtEl>
                                        <p:attrNameLst>
                                          <p:attrName>style.visibility</p:attrName>
                                        </p:attrNameLst>
                                      </p:cBhvr>
                                      <p:to>
                                        <p:strVal val="visible"/>
                                      </p:to>
                                    </p:set>
                                    <p:anim calcmode="lin" valueType="num">
                                      <p:cBhvr additive="base">
                                        <p:cTn id="82" dur="500" fill="hold"/>
                                        <p:tgtEl>
                                          <p:spTgt spid="5123">
                                            <p:txEl>
                                              <p:pRg st="12" end="12"/>
                                            </p:txEl>
                                          </p:spTgt>
                                        </p:tgtEl>
                                        <p:attrNameLst>
                                          <p:attrName>ppt_x</p:attrName>
                                        </p:attrNameLst>
                                      </p:cBhvr>
                                      <p:tavLst>
                                        <p:tav tm="0">
                                          <p:val>
                                            <p:strVal val="#ppt_x"/>
                                          </p:val>
                                        </p:tav>
                                        <p:tav tm="100000">
                                          <p:val>
                                            <p:strVal val="#ppt_x"/>
                                          </p:val>
                                        </p:tav>
                                      </p:tavLst>
                                    </p:anim>
                                    <p:anim calcmode="lin" valueType="num">
                                      <p:cBhvr additive="base">
                                        <p:cTn id="83" dur="500" fill="hold"/>
                                        <p:tgtEl>
                                          <p:spTgt spid="5123">
                                            <p:txEl>
                                              <p:pRg st="12" end="12"/>
                                            </p:txEl>
                                          </p:spTgt>
                                        </p:tgtEl>
                                        <p:attrNameLst>
                                          <p:attrName>ppt_y</p:attrName>
                                        </p:attrNameLst>
                                      </p:cBhvr>
                                      <p:tavLst>
                                        <p:tav tm="0">
                                          <p:val>
                                            <p:strVal val="1+#ppt_h/2"/>
                                          </p:val>
                                        </p:tav>
                                        <p:tav tm="100000">
                                          <p:val>
                                            <p:strVal val="#ppt_y"/>
                                          </p:val>
                                        </p:tav>
                                      </p:tavLst>
                                    </p:anim>
                                  </p:childTnLst>
                                </p:cTn>
                              </p:par>
                            </p:childTnLst>
                          </p:cTn>
                        </p:par>
                        <p:par>
                          <p:cTn id="84" fill="hold">
                            <p:stCondLst>
                              <p:cond delay="3000"/>
                            </p:stCondLst>
                            <p:childTnLst>
                              <p:par>
                                <p:cTn id="85" presetID="2" presetClass="entr" presetSubtype="4" fill="hold" nodeType="afterEffect">
                                  <p:stCondLst>
                                    <p:cond delay="0"/>
                                  </p:stCondLst>
                                  <p:childTnLst>
                                    <p:set>
                                      <p:cBhvr>
                                        <p:cTn id="86" dur="1" fill="hold">
                                          <p:stCondLst>
                                            <p:cond delay="0"/>
                                          </p:stCondLst>
                                        </p:cTn>
                                        <p:tgtEl>
                                          <p:spTgt spid="5123">
                                            <p:txEl>
                                              <p:pRg st="13" end="13"/>
                                            </p:txEl>
                                          </p:spTgt>
                                        </p:tgtEl>
                                        <p:attrNameLst>
                                          <p:attrName>style.visibility</p:attrName>
                                        </p:attrNameLst>
                                      </p:cBhvr>
                                      <p:to>
                                        <p:strVal val="visible"/>
                                      </p:to>
                                    </p:set>
                                    <p:anim calcmode="lin" valueType="num">
                                      <p:cBhvr additive="base">
                                        <p:cTn id="87" dur="500" fill="hold"/>
                                        <p:tgtEl>
                                          <p:spTgt spid="5123">
                                            <p:txEl>
                                              <p:pRg st="13" end="13"/>
                                            </p:txEl>
                                          </p:spTgt>
                                        </p:tgtEl>
                                        <p:attrNameLst>
                                          <p:attrName>ppt_x</p:attrName>
                                        </p:attrNameLst>
                                      </p:cBhvr>
                                      <p:tavLst>
                                        <p:tav tm="0">
                                          <p:val>
                                            <p:strVal val="#ppt_x"/>
                                          </p:val>
                                        </p:tav>
                                        <p:tav tm="100000">
                                          <p:val>
                                            <p:strVal val="#ppt_x"/>
                                          </p:val>
                                        </p:tav>
                                      </p:tavLst>
                                    </p:anim>
                                    <p:anim calcmode="lin" valueType="num">
                                      <p:cBhvr additive="base">
                                        <p:cTn id="88" dur="500" fill="hold"/>
                                        <p:tgtEl>
                                          <p:spTgt spid="5123">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700" i="1" smtClean="0"/>
              <a:t>6 Viņu dēļ nāk Dieva dusmība pār nepaklausības dēliem, 7 kuru vidū arī jūs kādreiz esat staigājuši, kad jūs vēl tanīs dzīvojāt. 8 Bet tagad visu to atmetiet: dusmas, ātrsirdību, ļaunprātību, zaimus un nekaunīgas runas, kas ir jūsu mutē.</a:t>
            </a:r>
          </a:p>
        </p:txBody>
      </p:sp>
      <p:sp>
        <p:nvSpPr>
          <p:cNvPr id="10243" name="Slide Number Placeholder 3"/>
          <p:cNvSpPr>
            <a:spLocks noGrp="1"/>
          </p:cNvSpPr>
          <p:nvPr>
            <p:ph type="sldNum" sz="quarter" idx="12"/>
          </p:nvPr>
        </p:nvSpPr>
        <p:spPr>
          <a:noFill/>
        </p:spPr>
        <p:txBody>
          <a:bodyPr/>
          <a:lstStyle/>
          <a:p>
            <a:fld id="{7DE3C136-8EAA-495F-9C07-4597453CD4A2}" type="slidenum">
              <a:rPr lang="lv-LV" smtClean="0"/>
              <a:pPr/>
              <a:t>9</a:t>
            </a:fld>
            <a:endParaRPr lang="lv-LV" smtClean="0"/>
          </a:p>
        </p:txBody>
      </p:sp>
      <p:pic>
        <p:nvPicPr>
          <p:cNvPr id="7175" name="Picture 7" descr="http://www.modernmeditation.ca/wp-content/uploads/how-to-control-anger.jpg"/>
          <p:cNvPicPr>
            <a:picLocks noChangeAspect="1" noChangeArrowheads="1"/>
          </p:cNvPicPr>
          <p:nvPr/>
        </p:nvPicPr>
        <p:blipFill>
          <a:blip r:embed="rId2" cstate="print"/>
          <a:srcRect/>
          <a:stretch>
            <a:fillRect/>
          </a:stretch>
        </p:blipFill>
        <p:spPr bwMode="auto">
          <a:xfrm>
            <a:off x="5456041" y="1428736"/>
            <a:ext cx="3687959" cy="2500329"/>
          </a:xfrm>
          <a:prstGeom prst="rect">
            <a:avLst/>
          </a:prstGeom>
          <a:ln>
            <a:noFill/>
          </a:ln>
          <a:effectLst>
            <a:softEdge rad="112500"/>
          </a:effectLst>
        </p:spPr>
      </p:pic>
      <p:sp>
        <p:nvSpPr>
          <p:cNvPr id="6" name="Rectangle 5"/>
          <p:cNvSpPr>
            <a:spLocks noChangeArrowheads="1"/>
          </p:cNvSpPr>
          <p:nvPr/>
        </p:nvSpPr>
        <p:spPr bwMode="auto">
          <a:xfrm>
            <a:off x="0" y="1285875"/>
            <a:ext cx="5715000" cy="5694363"/>
          </a:xfrm>
          <a:prstGeom prst="rect">
            <a:avLst/>
          </a:prstGeom>
          <a:noFill/>
          <a:ln w="9525">
            <a:noFill/>
            <a:miter lim="800000"/>
            <a:headEnd/>
            <a:tailEnd/>
          </a:ln>
        </p:spPr>
        <p:txBody>
          <a:bodyPr>
            <a:spAutoFit/>
          </a:bodyPr>
          <a:lstStyle/>
          <a:p>
            <a:pPr>
              <a:buFontTx/>
              <a:buChar char="•"/>
            </a:pPr>
            <a:r>
              <a:rPr lang="lv-LV" sz="2800" b="1" dirty="0"/>
              <a:t>Pāvils</a:t>
            </a:r>
            <a:r>
              <a:rPr lang="lv-LV" sz="2800" dirty="0"/>
              <a:t> vērš kolosiešu uzmanību, ka viņi ar savu </a:t>
            </a:r>
            <a:r>
              <a:rPr lang="lv-LV" sz="2800" b="1" dirty="0"/>
              <a:t>slikto</a:t>
            </a:r>
            <a:r>
              <a:rPr lang="lv-LV" sz="2800" dirty="0"/>
              <a:t> </a:t>
            </a:r>
            <a:r>
              <a:rPr lang="lv-LV" sz="2800" b="1" dirty="0"/>
              <a:t>priekšzīmi</a:t>
            </a:r>
            <a:r>
              <a:rPr lang="lv-LV" sz="2800" dirty="0"/>
              <a:t> </a:t>
            </a:r>
            <a:r>
              <a:rPr lang="lv-LV" sz="2800" b="1" dirty="0"/>
              <a:t>veicina</a:t>
            </a:r>
            <a:r>
              <a:rPr lang="lv-LV" sz="2800" dirty="0"/>
              <a:t> </a:t>
            </a:r>
            <a:r>
              <a:rPr lang="lv-LV" sz="2800" b="1" dirty="0"/>
              <a:t>grēka</a:t>
            </a:r>
            <a:r>
              <a:rPr lang="lv-LV" sz="2800" dirty="0"/>
              <a:t> </a:t>
            </a:r>
            <a:r>
              <a:rPr lang="lv-LV" sz="2800" b="1" dirty="0"/>
              <a:t>izplatīšanos</a:t>
            </a:r>
            <a:r>
              <a:rPr lang="lv-LV" sz="2800" dirty="0"/>
              <a:t>.</a:t>
            </a:r>
          </a:p>
          <a:p>
            <a:pPr>
              <a:buFontTx/>
              <a:buChar char="•"/>
            </a:pPr>
            <a:r>
              <a:rPr lang="lv-LV" sz="2800" b="1" dirty="0"/>
              <a:t>Būšana</a:t>
            </a:r>
            <a:r>
              <a:rPr lang="lv-LV" sz="2800" dirty="0"/>
              <a:t> par </a:t>
            </a:r>
            <a:r>
              <a:rPr lang="lv-LV" sz="2800" b="1" dirty="0"/>
              <a:t>kristieti</a:t>
            </a:r>
            <a:r>
              <a:rPr lang="lv-LV" sz="2800" dirty="0"/>
              <a:t> uzliek </a:t>
            </a:r>
            <a:r>
              <a:rPr lang="lv-LV" sz="2800" b="1" dirty="0"/>
              <a:t>atbildību</a:t>
            </a:r>
            <a:r>
              <a:rPr lang="lv-LV" sz="2800" dirty="0"/>
              <a:t> </a:t>
            </a:r>
            <a:r>
              <a:rPr lang="lv-LV" sz="2800" b="1" dirty="0"/>
              <a:t>nekristiešu vidū</a:t>
            </a:r>
            <a:r>
              <a:rPr lang="lv-LV" sz="2800" dirty="0"/>
              <a:t>!</a:t>
            </a:r>
          </a:p>
          <a:p>
            <a:pPr>
              <a:buFontTx/>
              <a:buChar char="•"/>
            </a:pPr>
            <a:r>
              <a:rPr lang="lv-LV" sz="2800" b="1" dirty="0"/>
              <a:t>Kristietis</a:t>
            </a:r>
            <a:r>
              <a:rPr lang="lv-LV" sz="2800" dirty="0"/>
              <a:t> ir </a:t>
            </a:r>
            <a:r>
              <a:rPr lang="lv-LV" sz="2800" b="1" dirty="0"/>
              <a:t>Dieva spoguļattēls</a:t>
            </a:r>
            <a:r>
              <a:rPr lang="lv-LV" sz="2800" dirty="0"/>
              <a:t>!</a:t>
            </a:r>
          </a:p>
          <a:p>
            <a:pPr>
              <a:buFontTx/>
              <a:buChar char="•"/>
            </a:pPr>
            <a:r>
              <a:rPr lang="lv-LV" sz="2800" b="1" dirty="0"/>
              <a:t>Baznīca</a:t>
            </a:r>
            <a:r>
              <a:rPr lang="lv-LV" sz="2800" dirty="0"/>
              <a:t> ir </a:t>
            </a:r>
            <a:r>
              <a:rPr lang="lv-LV" sz="2800" b="1" dirty="0"/>
              <a:t>sabiedrības</a:t>
            </a:r>
            <a:r>
              <a:rPr lang="lv-LV" sz="2800" dirty="0"/>
              <a:t> </a:t>
            </a:r>
            <a:r>
              <a:rPr lang="lv-LV" sz="2800" b="1" dirty="0"/>
              <a:t>sirdsapziņa</a:t>
            </a:r>
            <a:r>
              <a:rPr lang="lv-LV" sz="2800" dirty="0"/>
              <a:t>!</a:t>
            </a:r>
          </a:p>
          <a:p>
            <a:pPr>
              <a:buFontTx/>
              <a:buChar char="•"/>
            </a:pPr>
            <a:r>
              <a:rPr lang="lv-LV" sz="2800" dirty="0"/>
              <a:t>Ja </a:t>
            </a:r>
            <a:r>
              <a:rPr lang="lv-LV" sz="2800" b="1" dirty="0"/>
              <a:t>kristietis</a:t>
            </a:r>
            <a:r>
              <a:rPr lang="lv-LV" sz="2800" dirty="0"/>
              <a:t> runā </a:t>
            </a:r>
            <a:r>
              <a:rPr lang="lv-LV" sz="2800" b="1" dirty="0"/>
              <a:t>lamuvārdus</a:t>
            </a:r>
            <a:r>
              <a:rPr lang="lv-LV" sz="2800" dirty="0"/>
              <a:t>, tad </a:t>
            </a:r>
            <a:r>
              <a:rPr lang="lv-LV" sz="2800" b="1" dirty="0" smtClean="0"/>
              <a:t>neticīgais</a:t>
            </a:r>
            <a:r>
              <a:rPr lang="lv-LV" sz="2800" dirty="0" smtClean="0"/>
              <a:t> secina</a:t>
            </a:r>
            <a:r>
              <a:rPr lang="lv-LV" sz="2800" dirty="0"/>
              <a:t>, ka </a:t>
            </a:r>
            <a:r>
              <a:rPr lang="lv-LV" sz="2800" b="1" dirty="0"/>
              <a:t>kristiešiem</a:t>
            </a:r>
            <a:r>
              <a:rPr lang="lv-LV" sz="2800" dirty="0"/>
              <a:t> </a:t>
            </a:r>
            <a:r>
              <a:rPr lang="lv-LV" sz="2800" b="1" dirty="0"/>
              <a:t>lamāties drīkst</a:t>
            </a:r>
            <a:r>
              <a:rPr lang="lv-LV" sz="2800" dirty="0"/>
              <a:t>. </a:t>
            </a:r>
          </a:p>
          <a:p>
            <a:pPr>
              <a:buFontTx/>
              <a:buChar char="•"/>
            </a:pPr>
            <a:r>
              <a:rPr lang="lv-LV" sz="2800" dirty="0"/>
              <a:t>Tāpēc </a:t>
            </a:r>
            <a:r>
              <a:rPr lang="lv-LV" sz="2800" b="1" dirty="0"/>
              <a:t>Pāvils</a:t>
            </a:r>
            <a:r>
              <a:rPr lang="lv-LV" sz="2800" dirty="0"/>
              <a:t> </a:t>
            </a:r>
            <a:r>
              <a:rPr lang="lv-LV" sz="2800" b="1" dirty="0"/>
              <a:t>mudina</a:t>
            </a:r>
            <a:r>
              <a:rPr lang="lv-LV" sz="2800" dirty="0"/>
              <a:t> no </a:t>
            </a:r>
            <a:r>
              <a:rPr lang="lv-LV" sz="2800" b="1" dirty="0"/>
              <a:t>šīm</a:t>
            </a:r>
            <a:r>
              <a:rPr lang="lv-LV" sz="2800" dirty="0"/>
              <a:t> </a:t>
            </a:r>
            <a:r>
              <a:rPr lang="lv-LV" sz="2800" b="1" dirty="0"/>
              <a:t>lietām atmest Kristus spēkā</a:t>
            </a:r>
            <a:r>
              <a:rPr lang="lv-LV" sz="2800" dirty="0"/>
              <a:t>.</a:t>
            </a:r>
          </a:p>
        </p:txBody>
      </p:sp>
      <p:pic>
        <p:nvPicPr>
          <p:cNvPr id="7177" name="Picture 9" descr="http://counsellingandmediation.com/wp-content/uploads/2010/02/counselling-and-mediation-fighting-couple1.jpg"/>
          <p:cNvPicPr>
            <a:picLocks noChangeAspect="1" noChangeArrowheads="1"/>
          </p:cNvPicPr>
          <p:nvPr/>
        </p:nvPicPr>
        <p:blipFill>
          <a:blip r:embed="rId3" cstate="print"/>
          <a:srcRect/>
          <a:stretch>
            <a:fillRect/>
          </a:stretch>
        </p:blipFill>
        <p:spPr bwMode="auto">
          <a:xfrm>
            <a:off x="5429256" y="3857628"/>
            <a:ext cx="3714744" cy="2464843"/>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5"/>
                                        </p:tgtEl>
                                        <p:attrNameLst>
                                          <p:attrName>style.visibility</p:attrName>
                                        </p:attrNameLst>
                                      </p:cBhvr>
                                      <p:to>
                                        <p:strVal val="visible"/>
                                      </p:to>
                                    </p:set>
                                    <p:animEffect transition="in" filter="fade">
                                      <p:cBhvr>
                                        <p:cTn id="11" dur="2000"/>
                                        <p:tgtEl>
                                          <p:spTgt spid="717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par>
                                <p:cTn id="27" presetID="10" presetClass="entr" presetSubtype="0" fill="hold" nodeType="withEffect">
                                  <p:stCondLst>
                                    <p:cond delay="0"/>
                                  </p:stCondLst>
                                  <p:childTnLst>
                                    <p:set>
                                      <p:cBhvr>
                                        <p:cTn id="28" dur="1" fill="hold">
                                          <p:stCondLst>
                                            <p:cond delay="0"/>
                                          </p:stCondLst>
                                        </p:cTn>
                                        <p:tgtEl>
                                          <p:spTgt spid="7177"/>
                                        </p:tgtEl>
                                        <p:attrNameLst>
                                          <p:attrName>style.visibility</p:attrName>
                                        </p:attrNameLst>
                                      </p:cBhvr>
                                      <p:to>
                                        <p:strVal val="visible"/>
                                      </p:to>
                                    </p:set>
                                    <p:animEffect transition="in" filter="fade">
                                      <p:cBhvr>
                                        <p:cTn id="29" dur="2000"/>
                                        <p:tgtEl>
                                          <p:spTgt spid="7177"/>
                                        </p:tgtEl>
                                      </p:cBhvr>
                                    </p:animEffect>
                                  </p:childTnLst>
                                </p:cTn>
                              </p:par>
                            </p:childTnLst>
                          </p:cTn>
                        </p:par>
                        <p:par>
                          <p:cTn id="30" fill="hold">
                            <p:stCondLst>
                              <p:cond delay="5000"/>
                            </p:stCondLst>
                            <p:childTnLst>
                              <p:par>
                                <p:cTn id="31" presetID="2" presetClass="entr" presetSubtype="4" fill="hold" nodeType="afterEffect">
                                  <p:stCondLst>
                                    <p:cond delay="0"/>
                                  </p:stCondLst>
                                  <p:childTnLst>
                                    <p:set>
                                      <p:cBhvr>
                                        <p:cTn id="32" dur="1" fill="hold">
                                          <p:stCondLst>
                                            <p:cond delay="0"/>
                                          </p:stCondLst>
                                        </p:cTn>
                                        <p:tgtEl>
                                          <p:spTgt spid="6">
                                            <p:txEl>
                                              <p:pRg st="2" end="2"/>
                                            </p:txEl>
                                          </p:spTgt>
                                        </p:tgtEl>
                                        <p:attrNameLst>
                                          <p:attrName>style.visibility</p:attrName>
                                        </p:attrNameLst>
                                      </p:cBhvr>
                                      <p:to>
                                        <p:strVal val="visible"/>
                                      </p:to>
                                    </p:set>
                                    <p:anim calcmode="lin" valueType="num">
                                      <p:cBhvr additive="base">
                                        <p:cTn id="3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35" fill="hold">
                            <p:stCondLst>
                              <p:cond delay="5500"/>
                            </p:stCondLst>
                            <p:childTnLst>
                              <p:par>
                                <p:cTn id="36" presetID="2" presetClass="entr" presetSubtype="4" fill="hold" nodeType="afterEffect">
                                  <p:stCondLst>
                                    <p:cond delay="0"/>
                                  </p:stCondLst>
                                  <p:childTnLst>
                                    <p:set>
                                      <p:cBhvr>
                                        <p:cTn id="37" dur="1" fill="hold">
                                          <p:stCondLst>
                                            <p:cond delay="0"/>
                                          </p:stCondLst>
                                        </p:cTn>
                                        <p:tgtEl>
                                          <p:spTgt spid="6">
                                            <p:txEl>
                                              <p:pRg st="4" end="4"/>
                                            </p:txEl>
                                          </p:spTgt>
                                        </p:tgtEl>
                                        <p:attrNameLst>
                                          <p:attrName>style.visibility</p:attrName>
                                        </p:attrNameLst>
                                      </p:cBhvr>
                                      <p:to>
                                        <p:strVal val="visible"/>
                                      </p:to>
                                    </p:set>
                                    <p:anim calcmode="lin" valueType="num">
                                      <p:cBhvr additive="base">
                                        <p:cTn id="38"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par>
                          <p:cTn id="40" fill="hold">
                            <p:stCondLst>
                              <p:cond delay="6000"/>
                            </p:stCondLst>
                            <p:childTnLst>
                              <p:par>
                                <p:cTn id="41" presetID="2" presetClass="entr" presetSubtype="4" fill="hold" nodeType="afterEffect">
                                  <p:stCondLst>
                                    <p:cond delay="0"/>
                                  </p:stCondLst>
                                  <p:childTnLst>
                                    <p:set>
                                      <p:cBhvr>
                                        <p:cTn id="42" dur="1" fill="hold">
                                          <p:stCondLst>
                                            <p:cond delay="0"/>
                                          </p:stCondLst>
                                        </p:cTn>
                                        <p:tgtEl>
                                          <p:spTgt spid="6">
                                            <p:txEl>
                                              <p:pRg st="5" end="5"/>
                                            </p:txEl>
                                          </p:spTgt>
                                        </p:tgtEl>
                                        <p:attrNameLst>
                                          <p:attrName>style.visibility</p:attrName>
                                        </p:attrNameLst>
                                      </p:cBhvr>
                                      <p:to>
                                        <p:strVal val="visible"/>
                                      </p:to>
                                    </p:set>
                                    <p:anim calcmode="lin" valueType="num">
                                      <p:cBhvr additive="base">
                                        <p:cTn id="43"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2376</TotalTime>
  <Words>1123</Words>
  <Application>Microsoft Office PowerPoint</Application>
  <PresentationFormat>On-screen Show (4:3)</PresentationFormat>
  <Paragraphs>94</Paragraphs>
  <Slides>13</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Verdana</vt:lpstr>
      <vt:lpstr>Wingdings</vt:lpstr>
      <vt:lpstr>Default Design</vt:lpstr>
      <vt:lpstr>Kol.3:1-11 Jaunais cilvēks</vt:lpstr>
      <vt:lpstr>Kol.3:1-11 Jaunais cilvēks</vt:lpstr>
      <vt:lpstr>Slide 3</vt:lpstr>
      <vt:lpstr>Slide 4</vt:lpstr>
      <vt:lpstr>Slide 5</vt:lpstr>
      <vt:lpstr>Elku kalpība</vt:lpstr>
      <vt:lpstr>Slide 7</vt:lpstr>
      <vt:lpstr>Kā lasīt Bībeli? </vt:lpstr>
      <vt:lpstr>Slide 9</vt:lpstr>
      <vt:lpstr>Slide 10</vt:lpstr>
      <vt:lpstr>Slide 11</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 Oto</cp:lastModifiedBy>
  <cp:revision>82</cp:revision>
  <dcterms:created xsi:type="dcterms:W3CDTF">2010-10-07T14:46:11Z</dcterms:created>
  <dcterms:modified xsi:type="dcterms:W3CDTF">2019-12-29T12:05:03Z</dcterms:modified>
</cp:coreProperties>
</file>