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82" r:id="rId2"/>
    <p:sldId id="292" r:id="rId3"/>
    <p:sldId id="290" r:id="rId4"/>
    <p:sldId id="293" r:id="rId5"/>
    <p:sldId id="294" r:id="rId6"/>
    <p:sldId id="302" r:id="rId7"/>
    <p:sldId id="295" r:id="rId8"/>
    <p:sldId id="296" r:id="rId9"/>
    <p:sldId id="298" r:id="rId10"/>
    <p:sldId id="299" r:id="rId11"/>
    <p:sldId id="300" r:id="rId12"/>
    <p:sldId id="272" r:id="rId13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3EF983FC-C4BF-4F7C-9D40-CF2294EF524F}" type="datetimeFigureOut">
              <a:rPr lang="en-US"/>
              <a:pPr>
                <a:defRPr/>
              </a:pPr>
              <a:t>6/23/2020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0847E63-47B2-40B9-9C30-AA62598884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A96C8-9076-4A47-9D31-6337A4B65B5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71B0C-0EFC-4B36-8A75-4D321E9542C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7706D-70F8-40F4-ABB2-9C7B9865FA7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189BE-0D62-4CDF-AFE5-241C9CEC95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F828C-7E15-4A8C-9BE2-BD2F22869EB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D839A-A3D7-4503-B53D-AC72DD72B8B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5B43D-C1AB-42D9-80E6-F1EF001C7F1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DF58E-FD3A-4CD7-9959-DD45F665EAF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82460-2AD7-412F-B40E-27EAED140C8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947C7-FE3D-4DC3-9D15-E5912D2C584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43B13-06BF-4D8D-BA8D-715E911523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D6834BF6-97C3-4284-BD6E-75F354DF03E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320675" y="0"/>
            <a:ext cx="8894763" cy="1071563"/>
          </a:xfrm>
        </p:spPr>
        <p:txBody>
          <a:bodyPr/>
          <a:lstStyle/>
          <a:p>
            <a:pPr eaLnBrk="1" hangingPunct="1"/>
            <a:r>
              <a:rPr lang="lv-LV" sz="4000" b="1" dirty="0" smtClean="0"/>
              <a:t>Mt.10:24-39 </a:t>
            </a:r>
            <a:r>
              <a:rPr lang="lv-LV" sz="4000" b="1" dirty="0" smtClean="0"/>
              <a:t>Ticības nopietnība</a:t>
            </a:r>
            <a:endParaRPr lang="lv-LV" sz="4000" b="1" dirty="0" smtClean="0"/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73025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429500" y="0"/>
            <a:ext cx="1714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21.jūn.2020.</a:t>
            </a:r>
            <a:endParaRPr lang="lv-LV" sz="2000" dirty="0"/>
          </a:p>
        </p:txBody>
      </p:sp>
      <p:sp>
        <p:nvSpPr>
          <p:cNvPr id="2053" name="Rectangle 3"/>
          <p:cNvSpPr>
            <a:spLocks noChangeArrowheads="1"/>
          </p:cNvSpPr>
          <p:nvPr/>
        </p:nvSpPr>
        <p:spPr bwMode="auto">
          <a:xfrm>
            <a:off x="5580063" y="765175"/>
            <a:ext cx="356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2000" b="1">
                <a:latin typeface="Verdana" pitchFamily="34" charset="0"/>
              </a:rPr>
              <a:t>māc. Roberts Otomers</a:t>
            </a:r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B85932-CD11-4957-B062-D30D0B383F5F}" type="slidenum">
              <a:rPr lang="lv-LV" smtClean="0"/>
              <a:pPr/>
              <a:t>1</a:t>
            </a:fld>
            <a:endParaRPr lang="lv-LV" smtClean="0"/>
          </a:p>
        </p:txBody>
      </p:sp>
      <p:pic>
        <p:nvPicPr>
          <p:cNvPr id="11266" name="Picture 2" descr="Att&amp;emacr;lu rezult&amp;amacr;ti vaic&amp;amacr;jumam “jesus with disciples pictures”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285860"/>
            <a:ext cx="8754700" cy="4929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buFontTx/>
              <a:buNone/>
            </a:pPr>
            <a:r>
              <a:rPr lang="lv-LV" sz="2800" i="1" baseline="30000" dirty="0" smtClean="0"/>
              <a:t>37</a:t>
            </a:r>
            <a:r>
              <a:rPr lang="lv-LV" sz="2800" i="1" dirty="0" smtClean="0"/>
              <a:t> Kas tēvu vai māti mīl vairāk nekā mani, tas nav manis cienīgs; kas dēlu vai meitu mīl vairāk nekā mani, arī nav manis cienīgs. </a:t>
            </a:r>
            <a:r>
              <a:rPr lang="lv-LV" sz="2800" i="1" baseline="30000" dirty="0" smtClean="0"/>
              <a:t>38</a:t>
            </a:r>
            <a:r>
              <a:rPr lang="lv-LV" sz="2800" i="1" dirty="0" smtClean="0"/>
              <a:t> Kas neņem savu krustu un neseko man, tas nav manis cienīgs. 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428736"/>
            <a:ext cx="542925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Skarbi vārdi. Daudziem liekas: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b="1" dirty="0" smtClean="0"/>
              <a:t>Kā gan Dievu var vairāk mīlēt nekā savu ģimeni?</a:t>
            </a:r>
          </a:p>
          <a:p>
            <a:pPr>
              <a:buFontTx/>
              <a:buChar char="•"/>
            </a:pPr>
            <a:r>
              <a:rPr lang="lv-LV" sz="2800" dirty="0" smtClean="0"/>
              <a:t>Bet ja tu kādu </a:t>
            </a:r>
            <a:r>
              <a:rPr lang="lv-LV" sz="2800" b="1" dirty="0" smtClean="0"/>
              <a:t>cilvēku mīli vairāk par Dievu</a:t>
            </a:r>
            <a:r>
              <a:rPr lang="lv-LV" sz="2800" dirty="0" smtClean="0"/>
              <a:t>, tas ir </a:t>
            </a:r>
            <a:r>
              <a:rPr lang="lv-LV" sz="2800" b="1" dirty="0" smtClean="0"/>
              <a:t>elks</a:t>
            </a:r>
            <a:r>
              <a:rPr lang="lv-LV" sz="2800" dirty="0" smtClean="0"/>
              <a:t>, tā ir </a:t>
            </a:r>
            <a:r>
              <a:rPr lang="lv-LV" sz="2800" b="1" dirty="0" smtClean="0"/>
              <a:t>elkdievība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Un </a:t>
            </a:r>
            <a:r>
              <a:rPr lang="lv-LV" sz="2800" b="1" dirty="0" smtClean="0"/>
              <a:t>nabaga</a:t>
            </a:r>
            <a:r>
              <a:rPr lang="lv-LV" sz="2800" dirty="0" smtClean="0"/>
              <a:t> tas </a:t>
            </a:r>
            <a:r>
              <a:rPr lang="lv-LV" sz="2800" b="1" dirty="0" smtClean="0"/>
              <a:t>cilvēks</a:t>
            </a:r>
            <a:r>
              <a:rPr lang="lv-LV" sz="2800" dirty="0" smtClean="0"/>
              <a:t>, kurš ir </a:t>
            </a:r>
            <a:r>
              <a:rPr lang="lv-LV" sz="2800" b="1" dirty="0" smtClean="0"/>
              <a:t>padarīts</a:t>
            </a:r>
            <a:r>
              <a:rPr lang="lv-LV" sz="2800" dirty="0" smtClean="0"/>
              <a:t> par </a:t>
            </a:r>
            <a:r>
              <a:rPr lang="lv-LV" sz="2800" b="1" dirty="0" smtClean="0"/>
              <a:t>elku, </a:t>
            </a:r>
            <a:r>
              <a:rPr lang="lv-LV" sz="2800" dirty="0" smtClean="0"/>
              <a:t>to vai nu </a:t>
            </a:r>
            <a:r>
              <a:rPr lang="lv-LV" sz="2800" b="1" dirty="0" smtClean="0"/>
              <a:t>izlutinās</a:t>
            </a:r>
            <a:r>
              <a:rPr lang="lv-LV" sz="2800" dirty="0" smtClean="0"/>
              <a:t> vai </a:t>
            </a:r>
            <a:r>
              <a:rPr lang="lv-LV" sz="2800" b="1" dirty="0" smtClean="0"/>
              <a:t>bargi</a:t>
            </a:r>
            <a:r>
              <a:rPr lang="lv-LV" sz="2800" dirty="0" smtClean="0"/>
              <a:t> izturēsies.</a:t>
            </a:r>
          </a:p>
          <a:p>
            <a:pPr>
              <a:buFontTx/>
              <a:buChar char="•"/>
            </a:pPr>
            <a:r>
              <a:rPr lang="lv-LV" sz="2800" b="1" dirty="0" smtClean="0"/>
              <a:t>Katram</a:t>
            </a:r>
            <a:r>
              <a:rPr lang="lv-LV" sz="2800" dirty="0" smtClean="0"/>
              <a:t> ir kāds </a:t>
            </a:r>
            <a:r>
              <a:rPr lang="lv-LV" sz="2800" b="1" dirty="0" smtClean="0"/>
              <a:t>krusts nesams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b="1" dirty="0" smtClean="0"/>
              <a:t>Krusts</a:t>
            </a:r>
            <a:r>
              <a:rPr lang="lv-LV" sz="2800" dirty="0" smtClean="0"/>
              <a:t> = </a:t>
            </a:r>
            <a:r>
              <a:rPr lang="lv-LV" sz="2800" b="1" dirty="0" smtClean="0"/>
              <a:t>nāve</a:t>
            </a:r>
            <a:r>
              <a:rPr lang="lv-LV" sz="2800" dirty="0" smtClean="0"/>
              <a:t>! Mums </a:t>
            </a:r>
            <a:r>
              <a:rPr lang="lv-LV" sz="2800" b="1" dirty="0" smtClean="0"/>
              <a:t>katram</a:t>
            </a:r>
            <a:r>
              <a:rPr lang="lv-LV" sz="2800" dirty="0" smtClean="0"/>
              <a:t> ir lietas, kurām </a:t>
            </a:r>
            <a:r>
              <a:rPr lang="lv-LV" sz="2800" b="1" dirty="0" smtClean="0"/>
              <a:t>jānomirst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884830-771A-45FF-82CE-3697B98331E5}" type="slidenum">
              <a:rPr lang="lv-LV" smtClean="0"/>
              <a:pPr/>
              <a:t>10</a:t>
            </a:fld>
            <a:endParaRPr lang="lv-LV" smtClean="0"/>
          </a:p>
        </p:txBody>
      </p:sp>
      <p:pic>
        <p:nvPicPr>
          <p:cNvPr id="3074" name="Picture 2" descr="Attēlu rezultāti vaicājumam “following christ”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1714488"/>
            <a:ext cx="3929058" cy="5143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buFontTx/>
              <a:buNone/>
            </a:pPr>
            <a:r>
              <a:rPr lang="lv-LV" sz="2800" i="1" baseline="30000" dirty="0" smtClean="0"/>
              <a:t>39</a:t>
            </a:r>
            <a:r>
              <a:rPr lang="lv-LV" sz="2800" i="1" dirty="0" smtClean="0"/>
              <a:t> Kas savu dzīvību atrod, tas to zaudēs, bet, kas savu dzīvību zaudēs manis dēļ, tas to atradīs. 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857232"/>
            <a:ext cx="557213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Ticības pārbaude</a:t>
            </a:r>
            <a:r>
              <a:rPr lang="lv-LV" sz="2800" dirty="0" smtClean="0"/>
              <a:t>:</a:t>
            </a:r>
          </a:p>
          <a:p>
            <a:pPr>
              <a:buFontTx/>
              <a:buChar char="•"/>
            </a:pPr>
            <a:r>
              <a:rPr lang="lv-LV" sz="2800" dirty="0" smtClean="0"/>
              <a:t>Kas </a:t>
            </a:r>
            <a:r>
              <a:rPr lang="lv-LV" sz="2800" b="1" dirty="0" smtClean="0"/>
              <a:t>savu</a:t>
            </a:r>
            <a:r>
              <a:rPr lang="lv-LV" sz="2800" dirty="0" smtClean="0"/>
              <a:t> </a:t>
            </a:r>
            <a:r>
              <a:rPr lang="lv-LV" sz="2800" b="1" dirty="0" smtClean="0"/>
              <a:t>dzīvību</a:t>
            </a:r>
            <a:r>
              <a:rPr lang="lv-LV" sz="2800" dirty="0" smtClean="0"/>
              <a:t> vērtē </a:t>
            </a:r>
            <a:r>
              <a:rPr lang="lv-LV" sz="2800" b="1" dirty="0" smtClean="0"/>
              <a:t>augstāk</a:t>
            </a:r>
            <a:r>
              <a:rPr lang="lv-LV" sz="2800" dirty="0" smtClean="0"/>
              <a:t> par </a:t>
            </a:r>
            <a:r>
              <a:rPr lang="lv-LV" sz="2800" b="1" dirty="0" smtClean="0"/>
              <a:t>ticību Jēzum</a:t>
            </a:r>
            <a:r>
              <a:rPr lang="lv-LV" sz="2800" dirty="0" smtClean="0"/>
              <a:t>, tas to </a:t>
            </a:r>
            <a:r>
              <a:rPr lang="lv-LV" sz="2800" b="1" dirty="0" smtClean="0"/>
              <a:t>zaudēs</a:t>
            </a:r>
            <a:r>
              <a:rPr lang="lv-LV" sz="2800" dirty="0" smtClean="0"/>
              <a:t> – jāiet būs </a:t>
            </a:r>
            <a:r>
              <a:rPr lang="lv-LV" sz="2800" b="1" dirty="0" smtClean="0"/>
              <a:t>pazušanā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Bet kas pat </a:t>
            </a:r>
            <a:r>
              <a:rPr lang="lv-LV" sz="2800" b="1" dirty="0" smtClean="0"/>
              <a:t>savu dzīvību nebaidīsies zaudēt ticības dēļ</a:t>
            </a:r>
            <a:r>
              <a:rPr lang="lv-LV" sz="2800" dirty="0" smtClean="0"/>
              <a:t>, tas </a:t>
            </a:r>
            <a:r>
              <a:rPr lang="lv-LV" sz="2800" b="1" dirty="0" smtClean="0"/>
              <a:t>mantos debesu valstību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Ja tu esi </a:t>
            </a:r>
            <a:r>
              <a:rPr lang="lv-LV" sz="2800" b="1" dirty="0" smtClean="0"/>
              <a:t>gatavs</a:t>
            </a:r>
            <a:r>
              <a:rPr lang="lv-LV" sz="2800" dirty="0" smtClean="0"/>
              <a:t> par savu </a:t>
            </a:r>
            <a:r>
              <a:rPr lang="lv-LV" sz="2800" b="1" dirty="0" smtClean="0"/>
              <a:t>ticību</a:t>
            </a:r>
            <a:r>
              <a:rPr lang="lv-LV" sz="2800" dirty="0" smtClean="0"/>
              <a:t> </a:t>
            </a:r>
            <a:r>
              <a:rPr lang="lv-LV" sz="2800" b="1" dirty="0" smtClean="0"/>
              <a:t>mirt</a:t>
            </a:r>
            <a:r>
              <a:rPr lang="lv-LV" sz="2800" dirty="0" smtClean="0"/>
              <a:t>, tas ir </a:t>
            </a:r>
            <a:r>
              <a:rPr lang="lv-LV" sz="2800" b="1" dirty="0" smtClean="0"/>
              <a:t>nopietni</a:t>
            </a:r>
            <a:r>
              <a:rPr lang="lv-LV" sz="2800" dirty="0" smtClean="0"/>
              <a:t>!</a:t>
            </a:r>
          </a:p>
          <a:p>
            <a:pPr>
              <a:buFontTx/>
              <a:buChar char="•"/>
            </a:pPr>
            <a:r>
              <a:rPr lang="lv-LV" sz="2800" b="1" dirty="0" smtClean="0"/>
              <a:t>Debesu valstība </a:t>
            </a:r>
            <a:r>
              <a:rPr lang="lv-LV" sz="2800" dirty="0" smtClean="0"/>
              <a:t>daudz </a:t>
            </a:r>
            <a:r>
              <a:rPr lang="lv-LV" sz="2800" b="1" dirty="0" smtClean="0"/>
              <a:t>vērtīgāka</a:t>
            </a:r>
            <a:r>
              <a:rPr lang="lv-LV" sz="2800" dirty="0" smtClean="0"/>
              <a:t> par </a:t>
            </a:r>
            <a:r>
              <a:rPr lang="lv-LV" sz="2800" b="1" dirty="0" smtClean="0"/>
              <a:t>dzīvi šeit virs zemes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884830-771A-45FF-82CE-3697B98331E5}" type="slidenum">
              <a:rPr lang="lv-LV" smtClean="0"/>
              <a:pPr/>
              <a:t>11</a:t>
            </a:fld>
            <a:endParaRPr lang="lv-LV" smtClean="0"/>
          </a:p>
        </p:txBody>
      </p:sp>
      <p:pic>
        <p:nvPicPr>
          <p:cNvPr id="44034" name="Picture 2" descr="Attēlu rezultāti vaicājumam “road to heaven”&quot;"/>
          <p:cNvPicPr>
            <a:picLocks noChangeAspect="1" noChangeArrowheads="1"/>
          </p:cNvPicPr>
          <p:nvPr/>
        </p:nvPicPr>
        <p:blipFill>
          <a:blip r:embed="rId2" cstate="print"/>
          <a:srcRect b="8571"/>
          <a:stretch>
            <a:fillRect/>
          </a:stretch>
        </p:blipFill>
        <p:spPr bwMode="auto">
          <a:xfrm>
            <a:off x="5286380" y="1000108"/>
            <a:ext cx="3857620" cy="4572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7"/>
          <p:cNvSpPr/>
          <p:nvPr/>
        </p:nvSpPr>
        <p:spPr>
          <a:xfrm>
            <a:off x="1000100" y="5934670"/>
            <a:ext cx="81439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800" i="1" dirty="0" smtClean="0"/>
              <a:t>“</a:t>
            </a:r>
            <a:r>
              <a:rPr lang="en-US" sz="2800" i="1" dirty="0" err="1" smtClean="0"/>
              <a:t>Tiešām</a:t>
            </a:r>
            <a:r>
              <a:rPr lang="en-US" sz="2800" i="1" dirty="0" smtClean="0"/>
              <a:t>, </a:t>
            </a:r>
            <a:r>
              <a:rPr lang="en-US" sz="2800" i="1" dirty="0" err="1" smtClean="0"/>
              <a:t>viena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diena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Tavos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pagalmos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ir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labāka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nekā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tūkstoš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citas</a:t>
            </a:r>
            <a:r>
              <a:rPr lang="en-US" sz="2800" i="1" dirty="0" smtClean="0"/>
              <a:t>! </a:t>
            </a:r>
            <a:r>
              <a:rPr lang="lv-LV" sz="2800" i="1" dirty="0" smtClean="0"/>
              <a:t>” </a:t>
            </a:r>
            <a:r>
              <a:rPr lang="lv-LV" sz="2800" dirty="0" smtClean="0"/>
              <a:t>(Ps.84:11)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48A3B6-03F9-4D4B-AFCD-FAE86AB3ABA3}" type="slidenum">
              <a:rPr lang="lv-LV" smtClean="0"/>
              <a:pPr/>
              <a:t>12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-142900"/>
            <a:ext cx="8964612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M</a:t>
            </a:r>
            <a:r>
              <a:rPr lang="en-US" sz="3600" b="1" dirty="0" smtClean="0"/>
              <a:t>t</a:t>
            </a:r>
            <a:r>
              <a:rPr lang="lv-LV" sz="3600" b="1" dirty="0" smtClean="0"/>
              <a:t>.10:24-39 </a:t>
            </a:r>
            <a:r>
              <a:rPr lang="lv-LV" sz="3600" b="1" dirty="0" smtClean="0"/>
              <a:t>Ticības nopietnība</a:t>
            </a:r>
            <a:endParaRPr lang="lv-LV" sz="3600" b="1" dirty="0" smtClean="0"/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463" y="-71462"/>
            <a:ext cx="485776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73C76A-A643-4B96-9DD0-A5192EF45F74}" type="slidenum">
              <a:rPr lang="lv-LV" smtClean="0"/>
              <a:pPr/>
              <a:t>2</a:t>
            </a:fld>
            <a:endParaRPr lang="lv-LV" smtClean="0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0" y="642918"/>
            <a:ext cx="9144000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2000" baseline="30000" dirty="0" smtClean="0"/>
              <a:t>24</a:t>
            </a:r>
            <a:r>
              <a:rPr lang="lv-LV" sz="2000" dirty="0" smtClean="0"/>
              <a:t> Māceklis nav pārāks par savu mācītāju, nedz kalps augstāks par savu kungu. </a:t>
            </a:r>
            <a:r>
              <a:rPr lang="lv-LV" sz="2000" baseline="30000" dirty="0" smtClean="0"/>
              <a:t>25</a:t>
            </a:r>
            <a:r>
              <a:rPr lang="lv-LV" sz="2000" dirty="0" smtClean="0"/>
              <a:t>  Pietiek, ja māceklis top kā viņa mācītājs un kalps kā viņa kungs. Ja nama saimnieks tiek saukts par Belcebulu, tad vēl jo vairāk viņa ļaudis. </a:t>
            </a:r>
            <a:r>
              <a:rPr lang="lv-LV" sz="2000" baseline="30000" dirty="0" smtClean="0"/>
              <a:t>26</a:t>
            </a:r>
            <a:r>
              <a:rPr lang="lv-LV" sz="2000" dirty="0" smtClean="0"/>
              <a:t> Bet nebīstieties no tiem, jo nav nekā aizsegta, kas netiktu atklāts, un nekā slepena, kas nekļūtu zināms. </a:t>
            </a:r>
            <a:r>
              <a:rPr lang="lv-LV" sz="2000" baseline="30000" dirty="0" smtClean="0"/>
              <a:t>27</a:t>
            </a:r>
            <a:r>
              <a:rPr lang="lv-LV" sz="2000" dirty="0" smtClean="0"/>
              <a:t> Ko es jums runāju tumsā, to sakiet gaismā, un, kas teikts jūsu ausī, to pasludiniet no namu jumtiem. </a:t>
            </a:r>
            <a:r>
              <a:rPr lang="lv-LV" sz="2000" baseline="30000" dirty="0" smtClean="0"/>
              <a:t>28</a:t>
            </a:r>
            <a:r>
              <a:rPr lang="lv-LV" sz="2000" dirty="0" smtClean="0"/>
              <a:t> Nebīstieties no tiem, kas miesu nonāvē, bet dvēseli nespēj nonāvēt, bīstieties vairāk no tā, kas dvēseli un miesu var pazudināt ellē. </a:t>
            </a:r>
            <a:r>
              <a:rPr lang="lv-LV" sz="2000" baseline="30000" dirty="0" smtClean="0"/>
              <a:t>29</a:t>
            </a:r>
            <a:r>
              <a:rPr lang="lv-LV" sz="2000" dirty="0" smtClean="0"/>
              <a:t> Vai divus zvirbuļus nepārdod par nieka grasi? Un neviens no tiem nekrīt zemē bez jūsu Tēva ziņas. </a:t>
            </a:r>
            <a:r>
              <a:rPr lang="lv-LV" sz="2000" baseline="30000" dirty="0" smtClean="0"/>
              <a:t>30</a:t>
            </a:r>
            <a:r>
              <a:rPr lang="lv-LV" sz="2000" dirty="0" smtClean="0"/>
              <a:t> Bet jums pat visi mati uz galvas ir saskaitīti. </a:t>
            </a:r>
            <a:r>
              <a:rPr lang="lv-LV" sz="2000" baseline="30000" dirty="0" smtClean="0"/>
              <a:t>31</a:t>
            </a:r>
            <a:r>
              <a:rPr lang="lv-LV" sz="2000" dirty="0" smtClean="0"/>
              <a:t> Tādēļ nebīstieties, jūs esat vērtīgāki nekā daudzi zvirbuļi. </a:t>
            </a:r>
            <a:r>
              <a:rPr lang="lv-LV" sz="2000" baseline="30000" dirty="0" smtClean="0"/>
              <a:t>32</a:t>
            </a:r>
            <a:r>
              <a:rPr lang="lv-LV" sz="2000" dirty="0" smtClean="0"/>
              <a:t> Tad nu ikvienu, kas mani apliecinās cilvēku priekšā, arī es apliecināšu sava debesu Tēva priekšā. </a:t>
            </a:r>
            <a:r>
              <a:rPr lang="lv-LV" sz="2000" baseline="30000" dirty="0" smtClean="0"/>
              <a:t>33</a:t>
            </a:r>
            <a:r>
              <a:rPr lang="lv-LV" sz="2000" dirty="0" smtClean="0"/>
              <a:t> Bet, kas mani noliegs cilvēku priekšā, to arī es noliegšu sava debesu Tēva priekšā. </a:t>
            </a:r>
            <a:r>
              <a:rPr lang="lv-LV" sz="2000" baseline="30000" dirty="0" smtClean="0"/>
              <a:t>34</a:t>
            </a:r>
            <a:r>
              <a:rPr lang="lv-LV" sz="2000" dirty="0" smtClean="0"/>
              <a:t> Nedomājiet, ka es esmu nācis mieru atnest virs zemes; es neesmu nācis atnest mieru, bet zobenu! </a:t>
            </a:r>
            <a:r>
              <a:rPr lang="lv-LV" sz="2000" baseline="30000" dirty="0" smtClean="0"/>
              <a:t>35</a:t>
            </a:r>
            <a:r>
              <a:rPr lang="lv-LV" sz="2000" dirty="0" smtClean="0"/>
              <a:t> Jo es esmu nācis cilvēku sanaidot ar viņa tēvu, meitu ar viņas māti un vedeklu ar viņas vīramāti; </a:t>
            </a:r>
            <a:r>
              <a:rPr lang="lv-LV" sz="2000" baseline="30000" dirty="0" smtClean="0"/>
              <a:t>36</a:t>
            </a:r>
            <a:r>
              <a:rPr lang="lv-LV" sz="2000" dirty="0" smtClean="0"/>
              <a:t> un cilvēka tuvinieki būs viņa ienaidnieki. </a:t>
            </a:r>
            <a:r>
              <a:rPr lang="lv-LV" sz="2000" baseline="30000" dirty="0" smtClean="0"/>
              <a:t>37</a:t>
            </a:r>
            <a:r>
              <a:rPr lang="lv-LV" sz="2000" dirty="0" smtClean="0"/>
              <a:t> Kas tēvu vai māti mīl vairāk nekā mani, tas nav manis cienīgs; kas dēlu vai meitu mīl vairāk nekā mani, arī nav manis cienīgs. </a:t>
            </a:r>
            <a:r>
              <a:rPr lang="lv-LV" sz="2000" baseline="30000" dirty="0" smtClean="0"/>
              <a:t>38</a:t>
            </a:r>
            <a:r>
              <a:rPr lang="lv-LV" sz="2000" dirty="0" smtClean="0"/>
              <a:t> Kas neņem savu krustu un neseko man, tas nav manis cienīgs. </a:t>
            </a:r>
            <a:r>
              <a:rPr lang="lv-LV" sz="2000" baseline="30000" dirty="0" smtClean="0"/>
              <a:t>39</a:t>
            </a:r>
            <a:r>
              <a:rPr lang="lv-LV" sz="2000" dirty="0" smtClean="0"/>
              <a:t> Kas savu dzīvību atrod, tas to zaudēs, bet, kas savu dzīvību zaudēs manis dēļ, tas to atradīs.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buFontTx/>
              <a:buNone/>
            </a:pPr>
            <a:r>
              <a:rPr lang="lv-LV" sz="2800" i="1" baseline="30000" dirty="0" smtClean="0"/>
              <a:t>24</a:t>
            </a:r>
            <a:r>
              <a:rPr lang="lv-LV" sz="2800" i="1" dirty="0" smtClean="0"/>
              <a:t> Māceklis nav pārāks par savu mācītāju, nedz kalps augstāks par savu kungu. </a:t>
            </a:r>
            <a:r>
              <a:rPr lang="lv-LV" sz="2800" i="1" baseline="30000" dirty="0" smtClean="0"/>
              <a:t>25</a:t>
            </a:r>
            <a:r>
              <a:rPr lang="lv-LV" sz="2800" i="1" dirty="0" smtClean="0"/>
              <a:t>  Pietiek, ja māceklis top kā viņa mācītājs un kalps kā viņa kungs. Ja nama saimnieks tiek saukts par Belcebulu, tad vēl jo vairāk viņa ļaudis.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700808"/>
            <a:ext cx="507605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Jēzus gan labi </a:t>
            </a:r>
            <a:r>
              <a:rPr lang="lv-LV" sz="2800" b="1" dirty="0" smtClean="0"/>
              <a:t>zināja</a:t>
            </a:r>
            <a:r>
              <a:rPr lang="lv-LV" sz="2800" dirty="0" smtClean="0"/>
              <a:t>, ka būs </a:t>
            </a:r>
            <a:r>
              <a:rPr lang="lv-LV" sz="2800" b="1" dirty="0" smtClean="0"/>
              <a:t>pretinieki evaņģēlija vēstij</a:t>
            </a:r>
            <a:r>
              <a:rPr lang="lv-LV" sz="2800" dirty="0" smtClean="0"/>
              <a:t>. 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b="1" dirty="0" smtClean="0"/>
              <a:t>Pasaule</a:t>
            </a:r>
            <a:r>
              <a:rPr lang="lv-LV" sz="2800" dirty="0" smtClean="0"/>
              <a:t> no visām reliģijām tieši </a:t>
            </a:r>
            <a:r>
              <a:rPr lang="lv-LV" sz="2800" b="1" dirty="0" smtClean="0"/>
              <a:t>kristietībai</a:t>
            </a:r>
            <a:r>
              <a:rPr lang="lv-LV" sz="2800" dirty="0" smtClean="0"/>
              <a:t> ir </a:t>
            </a:r>
            <a:r>
              <a:rPr lang="lv-LV" sz="2800" b="1" dirty="0" err="1" smtClean="0"/>
              <a:t>vispretestīgākā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b="1" dirty="0" smtClean="0"/>
              <a:t>Māceklis</a:t>
            </a:r>
            <a:r>
              <a:rPr lang="lv-LV" sz="2800" dirty="0" smtClean="0"/>
              <a:t> nav </a:t>
            </a:r>
            <a:r>
              <a:rPr lang="lv-LV" sz="2800" b="1" dirty="0" smtClean="0"/>
              <a:t>pārāks</a:t>
            </a:r>
            <a:r>
              <a:rPr lang="lv-LV" sz="2800" dirty="0" smtClean="0"/>
              <a:t> par </a:t>
            </a:r>
            <a:r>
              <a:rPr lang="lv-LV" sz="2800" b="1" dirty="0" smtClean="0"/>
              <a:t>mācītāju</a:t>
            </a:r>
            <a:r>
              <a:rPr lang="lv-LV" sz="2800" dirty="0" smtClean="0"/>
              <a:t>. </a:t>
            </a:r>
            <a:r>
              <a:rPr lang="lv-LV" sz="2800" b="1" dirty="0" smtClean="0"/>
              <a:t>Mācekļa uzdevums </a:t>
            </a:r>
            <a:r>
              <a:rPr lang="lv-LV" sz="2800" dirty="0" smtClean="0"/>
              <a:t>ir kļūt kā </a:t>
            </a:r>
            <a:r>
              <a:rPr lang="lv-LV" sz="2800" b="1" dirty="0" smtClean="0"/>
              <a:t>mācītājam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Ja ļaudis </a:t>
            </a:r>
            <a:r>
              <a:rPr lang="lv-LV" sz="2800" b="1" dirty="0" smtClean="0"/>
              <a:t>uzbrūk mācītājam </a:t>
            </a:r>
            <a:r>
              <a:rPr lang="lv-LV" sz="2800" dirty="0" smtClean="0"/>
              <a:t>– </a:t>
            </a:r>
            <a:r>
              <a:rPr lang="lv-LV" sz="2800" b="1" dirty="0" smtClean="0"/>
              <a:t>Jēzum</a:t>
            </a:r>
            <a:r>
              <a:rPr lang="lv-LV" sz="2800" dirty="0" smtClean="0"/>
              <a:t>, saucot par </a:t>
            </a:r>
            <a:r>
              <a:rPr lang="lv-LV" sz="2800" b="1" dirty="0" smtClean="0"/>
              <a:t>Belcebulu</a:t>
            </a:r>
            <a:r>
              <a:rPr lang="lv-LV" sz="2800" dirty="0" smtClean="0"/>
              <a:t>, tie </a:t>
            </a:r>
            <a:r>
              <a:rPr lang="lv-LV" sz="2800" b="1" dirty="0" smtClean="0"/>
              <a:t>uzbruks</a:t>
            </a:r>
            <a:r>
              <a:rPr lang="lv-LV" sz="2800" dirty="0" smtClean="0"/>
              <a:t> tā arī </a:t>
            </a:r>
            <a:r>
              <a:rPr lang="lv-LV" sz="2800" b="1" dirty="0" smtClean="0"/>
              <a:t>mācekļiem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884830-771A-45FF-82CE-3697B98331E5}" type="slidenum">
              <a:rPr lang="lv-LV" smtClean="0"/>
              <a:pPr/>
              <a:t>3</a:t>
            </a:fld>
            <a:endParaRPr lang="lv-LV" smtClean="0"/>
          </a:p>
        </p:txBody>
      </p:sp>
      <p:pic>
        <p:nvPicPr>
          <p:cNvPr id="12290" name="Picture 2" descr="Attēlu rezultāti vaicājumam “master and disciple”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303076"/>
            <a:ext cx="4067944" cy="56263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26</a:t>
            </a:r>
            <a:r>
              <a:rPr lang="lv-LV" sz="2800" i="1" dirty="0" smtClean="0"/>
              <a:t> Bet nebīstieties no tiem, jo nav nekā aizsegta, kas netiktu atklāts, un nekā slepena, kas nekļūtu zināms. </a:t>
            </a:r>
            <a:r>
              <a:rPr lang="lv-LV" sz="2800" i="1" baseline="30000" dirty="0" smtClean="0"/>
              <a:t>27</a:t>
            </a:r>
            <a:r>
              <a:rPr lang="lv-LV" sz="2800" i="1" dirty="0" smtClean="0"/>
              <a:t> Ko es jums runāju tumsā, to sakiet gaismā, un, kas teikts jūsu ausī, to pasludiniet no namu jumtiem.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398804"/>
            <a:ext cx="9144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Nav nekā </a:t>
            </a:r>
            <a:r>
              <a:rPr lang="lv-LV" sz="2800" b="1" dirty="0" smtClean="0"/>
              <a:t>aizsegta</a:t>
            </a:r>
            <a:r>
              <a:rPr lang="lv-LV" sz="2800" dirty="0" smtClean="0"/>
              <a:t>, kas </a:t>
            </a:r>
            <a:r>
              <a:rPr lang="lv-LV" sz="2800" b="1" dirty="0" smtClean="0"/>
              <a:t>netiktu atklāts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b="1" dirty="0" smtClean="0"/>
              <a:t>Traki vārdi</a:t>
            </a:r>
            <a:r>
              <a:rPr lang="lv-LV" sz="2800" dirty="0" smtClean="0"/>
              <a:t>, katram, kam ir </a:t>
            </a:r>
            <a:r>
              <a:rPr lang="lv-LV" sz="2800" b="1" dirty="0" smtClean="0"/>
              <a:t>kāds noslēpums</a:t>
            </a:r>
            <a:r>
              <a:rPr lang="lv-LV" sz="2800" dirty="0" smtClean="0"/>
              <a:t>.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Ko </a:t>
            </a:r>
            <a:r>
              <a:rPr lang="lv-LV" sz="2800" b="1" dirty="0" smtClean="0"/>
              <a:t>Kristus pasludina mācekļiem</a:t>
            </a:r>
            <a:r>
              <a:rPr lang="lv-LV" sz="2800" dirty="0" smtClean="0"/>
              <a:t>, esot </a:t>
            </a:r>
            <a:r>
              <a:rPr lang="lv-LV" sz="2800" b="1" dirty="0" smtClean="0"/>
              <a:t>tikai 12</a:t>
            </a:r>
            <a:r>
              <a:rPr lang="lv-LV" sz="2800" dirty="0" smtClean="0"/>
              <a:t>, tas vēlāk </a:t>
            </a:r>
            <a:r>
              <a:rPr lang="lv-LV" sz="2800" b="1" dirty="0" smtClean="0"/>
              <a:t>jāpasludina</a:t>
            </a:r>
            <a:r>
              <a:rPr lang="lv-LV" sz="2800" dirty="0" smtClean="0"/>
              <a:t> visiem </a:t>
            </a:r>
            <a:r>
              <a:rPr lang="lv-LV" sz="2800" b="1" dirty="0" smtClean="0"/>
              <a:t>dažādos veidos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CC7F9D-64C0-41D0-BF12-D268895AA74B}" type="slidenum">
              <a:rPr lang="lv-LV" smtClean="0"/>
              <a:pPr/>
              <a:t>4</a:t>
            </a:fld>
            <a:endParaRPr lang="lv-LV" smtClean="0"/>
          </a:p>
        </p:txBody>
      </p:sp>
      <p:pic>
        <p:nvPicPr>
          <p:cNvPr id="9218" name="Picture 2" descr="Attēlu rezultāti vaicājumam “patiesība”&quot;"/>
          <p:cNvPicPr>
            <a:picLocks noChangeAspect="1" noChangeArrowheads="1"/>
          </p:cNvPicPr>
          <p:nvPr/>
        </p:nvPicPr>
        <p:blipFill>
          <a:blip r:embed="rId2" cstate="print"/>
          <a:srcRect l="18902" t="32794"/>
          <a:stretch>
            <a:fillRect/>
          </a:stretch>
        </p:blipFill>
        <p:spPr bwMode="auto">
          <a:xfrm>
            <a:off x="428596" y="3143248"/>
            <a:ext cx="8275641" cy="3714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28</a:t>
            </a:r>
            <a:r>
              <a:rPr lang="lv-LV" sz="2800" i="1" dirty="0" smtClean="0"/>
              <a:t> Nebīstieties no tiem, kas miesu nonāvē, bet dvēseli nespēj nonāvēt, bīstieties vairāk no tā, kas dvēseli un miesu var pazudināt ellē.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071546"/>
            <a:ext cx="9144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Jēzus </a:t>
            </a:r>
            <a:r>
              <a:rPr lang="lv-LV" sz="2800" b="1" dirty="0" smtClean="0"/>
              <a:t>mācekļus brīdina</a:t>
            </a:r>
            <a:r>
              <a:rPr lang="lv-LV" sz="2800" dirty="0" smtClean="0"/>
              <a:t>, ka viņiem būs </a:t>
            </a:r>
            <a:r>
              <a:rPr lang="lv-LV" sz="2800" b="1" dirty="0" smtClean="0"/>
              <a:t>jādodas nāvē</a:t>
            </a:r>
            <a:r>
              <a:rPr lang="lv-LV" sz="2800" dirty="0" smtClean="0"/>
              <a:t>, bet tie, kas viņus </a:t>
            </a:r>
            <a:r>
              <a:rPr lang="lv-LV" sz="2800" b="1" dirty="0" smtClean="0"/>
              <a:t>mocīs līdz nāvei </a:t>
            </a:r>
            <a:r>
              <a:rPr lang="lv-LV" sz="2800" dirty="0" smtClean="0"/>
              <a:t>nav tie </a:t>
            </a:r>
            <a:r>
              <a:rPr lang="lv-LV" sz="2800" b="1" dirty="0" smtClean="0"/>
              <a:t>trakākie</a:t>
            </a:r>
            <a:r>
              <a:rPr lang="lv-LV" sz="2800" dirty="0" smtClean="0"/>
              <a:t>.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Daudz </a:t>
            </a:r>
            <a:r>
              <a:rPr lang="lv-LV" sz="2800" b="1" dirty="0" smtClean="0"/>
              <a:t>trakāki</a:t>
            </a:r>
            <a:r>
              <a:rPr lang="lv-LV" sz="2800" dirty="0" smtClean="0"/>
              <a:t> ir </a:t>
            </a:r>
            <a:r>
              <a:rPr lang="lv-LV" sz="2800" b="1" dirty="0" smtClean="0"/>
              <a:t>maldu mācītāji</a:t>
            </a:r>
            <a:r>
              <a:rPr lang="lv-LV" sz="2800" dirty="0" smtClean="0"/>
              <a:t>, kas </a:t>
            </a:r>
            <a:r>
              <a:rPr lang="lv-LV" sz="2800" b="1" dirty="0" smtClean="0"/>
              <a:t>pazudina</a:t>
            </a:r>
            <a:r>
              <a:rPr lang="lv-LV" sz="2800" dirty="0" smtClean="0"/>
              <a:t> nevis miesas, bet </a:t>
            </a:r>
            <a:r>
              <a:rPr lang="lv-LV" sz="2800" b="1" dirty="0" smtClean="0"/>
              <a:t>dvēseles</a:t>
            </a:r>
            <a:r>
              <a:rPr lang="lv-LV" sz="2800" dirty="0" smtClean="0"/>
              <a:t>, kas uzdod sevi kā </a:t>
            </a:r>
            <a:r>
              <a:rPr lang="lv-LV" sz="2800" b="1" dirty="0" smtClean="0"/>
              <a:t>jērus</a:t>
            </a:r>
            <a:r>
              <a:rPr lang="lv-LV" sz="2800" dirty="0" smtClean="0"/>
              <a:t>, bet </a:t>
            </a:r>
            <a:r>
              <a:rPr lang="lv-LV" sz="2800" b="1" dirty="0" smtClean="0"/>
              <a:t>iekšienē</a:t>
            </a:r>
            <a:r>
              <a:rPr lang="lv-LV" sz="2800" dirty="0" smtClean="0"/>
              <a:t> ir </a:t>
            </a:r>
            <a:r>
              <a:rPr lang="lv-LV" sz="2800" b="1" dirty="0" smtClean="0"/>
              <a:t>plēsīgi vilki</a:t>
            </a:r>
            <a:r>
              <a:rPr lang="lv-LV" sz="2800" dirty="0" smtClean="0"/>
              <a:t>, kas </a:t>
            </a:r>
            <a:r>
              <a:rPr lang="lv-LV" sz="2800" b="1" dirty="0" smtClean="0"/>
              <a:t>visu labumu grib sev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05B80C-BEDF-4746-885B-CD180E22A792}" type="slidenum">
              <a:rPr lang="lv-LV" smtClean="0"/>
              <a:pPr/>
              <a:t>5</a:t>
            </a:fld>
            <a:endParaRPr lang="lv-LV" smtClean="0"/>
          </a:p>
        </p:txBody>
      </p:sp>
      <p:pic>
        <p:nvPicPr>
          <p:cNvPr id="8194" name="Picture 2" descr="Attēlu rezultāti vaicājumam “false prophets”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286124"/>
            <a:ext cx="7620000" cy="3571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320675" y="0"/>
            <a:ext cx="8894763" cy="1071563"/>
          </a:xfrm>
        </p:spPr>
        <p:txBody>
          <a:bodyPr/>
          <a:lstStyle/>
          <a:p>
            <a:pPr eaLnBrk="1" hangingPunct="1"/>
            <a:r>
              <a:rPr lang="lv-LV" b="1" dirty="0" smtClean="0"/>
              <a:t>Jēzus apustuļu nāves</a:t>
            </a: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73025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6BE196C-8413-40B6-84B0-B82D566C2513}" type="slidenum">
              <a:rPr lang="lv-LV" smtClean="0"/>
              <a:pPr/>
              <a:t>6</a:t>
            </a:fld>
            <a:endParaRPr lang="lv-LV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857232"/>
            <a:ext cx="9144000" cy="6093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lv-LV" sz="2600" b="1" dirty="0" smtClean="0"/>
              <a:t>Andrejs</a:t>
            </a:r>
            <a:r>
              <a:rPr lang="lv-LV" sz="2600" dirty="0" smtClean="0"/>
              <a:t> – krustā sists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600" b="1" dirty="0" err="1" smtClean="0"/>
              <a:t>Bartolomejs</a:t>
            </a:r>
            <a:r>
              <a:rPr lang="lv-LV" sz="2600" dirty="0" smtClean="0"/>
              <a:t> – nosists ar rungām vai novilkta āda un pēc tam krustā sists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600" b="1" dirty="0" smtClean="0"/>
              <a:t>Jēkabs mazākais </a:t>
            </a:r>
            <a:r>
              <a:rPr lang="lv-LV" sz="2600" dirty="0" smtClean="0"/>
              <a:t>– nomests no tempļa jumta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600" b="1" dirty="0" smtClean="0"/>
              <a:t>Jānis</a:t>
            </a:r>
            <a:r>
              <a:rPr lang="lv-LV" sz="2600" dirty="0" smtClean="0"/>
              <a:t> – nomiris vecuma/dabīgā nāvē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600" b="1" dirty="0" smtClean="0"/>
              <a:t>Natanaēls</a:t>
            </a:r>
            <a:r>
              <a:rPr lang="lv-LV" sz="2600" dirty="0" smtClean="0"/>
              <a:t> – nomētāts ar akmeņiem, nocirsta galva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600" b="1" dirty="0" smtClean="0"/>
              <a:t>Matejs</a:t>
            </a:r>
            <a:r>
              <a:rPr lang="lv-LV" sz="2600" dirty="0" smtClean="0"/>
              <a:t> – nogalināts ar zobenu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600" b="1" dirty="0" smtClean="0"/>
              <a:t>Pēteris</a:t>
            </a:r>
            <a:r>
              <a:rPr lang="lv-LV" sz="2600" dirty="0" smtClean="0"/>
              <a:t> – krustā sists ar galvu uz leju Romā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600" b="1" dirty="0" smtClean="0"/>
              <a:t>Filips</a:t>
            </a:r>
            <a:r>
              <a:rPr lang="lv-LV" sz="2600" dirty="0" smtClean="0"/>
              <a:t> – pātagots un krustā sists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600" b="1" dirty="0" smtClean="0"/>
              <a:t>Toms</a:t>
            </a:r>
            <a:r>
              <a:rPr lang="lv-LV" sz="2600" dirty="0" smtClean="0"/>
              <a:t> – bultas caururbts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600" b="1" dirty="0" smtClean="0"/>
              <a:t>Jēkabs, </a:t>
            </a:r>
            <a:r>
              <a:rPr lang="lv-LV" sz="2600" b="1" dirty="0" err="1" smtClean="0"/>
              <a:t>Cebadeja</a:t>
            </a:r>
            <a:r>
              <a:rPr lang="lv-LV" sz="2600" b="1" dirty="0" smtClean="0"/>
              <a:t> dēls </a:t>
            </a:r>
            <a:r>
              <a:rPr lang="lv-LV" sz="2600" dirty="0" smtClean="0"/>
              <a:t>– </a:t>
            </a:r>
            <a:r>
              <a:rPr lang="lv-LV" sz="2600" dirty="0" err="1" smtClean="0"/>
              <a:t>Hērods</a:t>
            </a:r>
            <a:r>
              <a:rPr lang="lv-LV" sz="2600" dirty="0" smtClean="0"/>
              <a:t>                                  nogalina ar zobenu (Ap.d.12:1-2)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600" b="1" dirty="0" err="1" smtClean="0"/>
              <a:t>Tadejs</a:t>
            </a:r>
            <a:r>
              <a:rPr lang="lv-LV" sz="2600" dirty="0" smtClean="0"/>
              <a:t> – bultas caururbts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600" b="1" dirty="0" smtClean="0"/>
              <a:t>Pāvils</a:t>
            </a:r>
            <a:r>
              <a:rPr lang="lv-LV" sz="2600" dirty="0" smtClean="0"/>
              <a:t> – nocirsta galva Romā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600" b="1" dirty="0" smtClean="0"/>
              <a:t>Jūda Iskariots </a:t>
            </a:r>
            <a:r>
              <a:rPr lang="lv-LV" sz="2600" dirty="0" smtClean="0"/>
              <a:t>– pašnāvība pakaroties kokā (Ap.d.1:18)</a:t>
            </a:r>
          </a:p>
        </p:txBody>
      </p:sp>
      <p:pic>
        <p:nvPicPr>
          <p:cNvPr id="6" name="Picture 2" descr="Attēlu rezultāti vaicājumam “12 apostles of Jesus”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4077072"/>
            <a:ext cx="3357554" cy="2428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Attēlu rezultāti vaicājumam “zvirbuļi”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1357298"/>
            <a:ext cx="3857620" cy="25625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29</a:t>
            </a:r>
            <a:r>
              <a:rPr lang="lv-LV" sz="2800" i="1" dirty="0" smtClean="0"/>
              <a:t> Vai divus zvirbuļus nepārdod par nieka grasi? Un neviens no tiem nekrīt zemē bez jūsu Tēva ziņas. </a:t>
            </a:r>
            <a:r>
              <a:rPr lang="lv-LV" sz="2800" i="1" baseline="30000" dirty="0" smtClean="0"/>
              <a:t>30</a:t>
            </a:r>
            <a:r>
              <a:rPr lang="lv-LV" sz="2800" i="1" dirty="0" smtClean="0"/>
              <a:t> Bet jums pat visi mati uz galvas ir saskaitīti. </a:t>
            </a:r>
            <a:r>
              <a:rPr lang="lv-LV" sz="2800" i="1" baseline="30000" dirty="0" smtClean="0"/>
              <a:t>31</a:t>
            </a:r>
            <a:r>
              <a:rPr lang="lv-LV" sz="2800" i="1" dirty="0" smtClean="0"/>
              <a:t> Tādēļ nebīstieties, jūs esat vērtīgāki nekā daudzi zvirbuļi.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428736"/>
            <a:ext cx="578644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Zvirbuļi</a:t>
            </a:r>
            <a:r>
              <a:rPr lang="lv-LV" sz="2800" dirty="0" smtClean="0"/>
              <a:t> liekas, kā </a:t>
            </a:r>
            <a:r>
              <a:rPr lang="lv-LV" sz="2800" b="1" dirty="0" smtClean="0"/>
              <a:t>mazi nenozīmīgi putniņi</a:t>
            </a:r>
            <a:r>
              <a:rPr lang="lv-LV" sz="2800" dirty="0" smtClean="0"/>
              <a:t>. Tajā laikā </a:t>
            </a:r>
            <a:r>
              <a:rPr lang="lv-LV" sz="2800" b="1" dirty="0" smtClean="0"/>
              <a:t>2 zvirbuļus</a:t>
            </a:r>
            <a:r>
              <a:rPr lang="lv-LV" sz="2800" dirty="0" smtClean="0"/>
              <a:t> var nopirkt </a:t>
            </a:r>
            <a:r>
              <a:rPr lang="lv-LV" sz="2800" b="1" dirty="0" smtClean="0"/>
              <a:t>par 1 grasi</a:t>
            </a:r>
            <a:r>
              <a:rPr lang="lv-LV" sz="2800" dirty="0" smtClean="0"/>
              <a:t>.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Tomēr </a:t>
            </a:r>
            <a:r>
              <a:rPr lang="lv-LV" sz="2800" b="1" dirty="0" smtClean="0"/>
              <a:t>neviens</a:t>
            </a:r>
            <a:r>
              <a:rPr lang="lv-LV" sz="2800" dirty="0" smtClean="0"/>
              <a:t> no tiem </a:t>
            </a:r>
            <a:r>
              <a:rPr lang="lv-LV" sz="2800" b="1" dirty="0" smtClean="0"/>
              <a:t>neiet bojā</a:t>
            </a:r>
            <a:r>
              <a:rPr lang="lv-LV" sz="2800" dirty="0" smtClean="0"/>
              <a:t>, </a:t>
            </a:r>
            <a:r>
              <a:rPr lang="lv-LV" sz="2800" b="1" dirty="0" smtClean="0"/>
              <a:t>bez Dieva ziņas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Vai tu zini cik tev </a:t>
            </a:r>
            <a:r>
              <a:rPr lang="lv-LV" sz="2800" b="1" dirty="0" smtClean="0"/>
              <a:t>mati uz galvas</a:t>
            </a:r>
            <a:r>
              <a:rPr lang="lv-LV" sz="2800" dirty="0" smtClean="0"/>
              <a:t>?</a:t>
            </a:r>
          </a:p>
          <a:p>
            <a:pPr>
              <a:buFontTx/>
              <a:buChar char="•"/>
            </a:pPr>
            <a:r>
              <a:rPr lang="lv-LV" sz="2800" b="1" dirty="0" smtClean="0"/>
              <a:t>Debesu Tēvs to zina</a:t>
            </a:r>
            <a:r>
              <a:rPr lang="lv-LV" sz="2800" dirty="0" smtClean="0"/>
              <a:t>!</a:t>
            </a:r>
          </a:p>
          <a:p>
            <a:pPr>
              <a:buFontTx/>
              <a:buChar char="•"/>
            </a:pPr>
            <a:r>
              <a:rPr lang="lv-LV" sz="2800" dirty="0" smtClean="0"/>
              <a:t>Un mēs – </a:t>
            </a:r>
            <a:r>
              <a:rPr lang="lv-LV" sz="2800" b="1" dirty="0" smtClean="0"/>
              <a:t>cilvēki</a:t>
            </a:r>
            <a:r>
              <a:rPr lang="lv-LV" sz="2800" dirty="0" smtClean="0"/>
              <a:t> esam </a:t>
            </a:r>
            <a:r>
              <a:rPr lang="lv-LV" sz="2800" b="1" dirty="0" smtClean="0"/>
              <a:t>Viņam</a:t>
            </a:r>
            <a:r>
              <a:rPr lang="lv-LV" sz="2800" dirty="0" smtClean="0"/>
              <a:t> </a:t>
            </a:r>
            <a:r>
              <a:rPr lang="lv-LV" sz="2800" b="1" dirty="0" smtClean="0"/>
              <a:t>daudz vērtīgāki nekā zvirbuļi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b="1" dirty="0" smtClean="0"/>
              <a:t>Dievam</a:t>
            </a:r>
            <a:r>
              <a:rPr lang="lv-LV" sz="2800" dirty="0" smtClean="0"/>
              <a:t> mēs </a:t>
            </a:r>
            <a:r>
              <a:rPr lang="lv-LV" sz="2800" b="1" dirty="0" smtClean="0"/>
              <a:t>rūpam</a:t>
            </a:r>
            <a:r>
              <a:rPr lang="lv-LV" sz="2800" dirty="0" smtClean="0"/>
              <a:t> un </a:t>
            </a:r>
            <a:r>
              <a:rPr lang="lv-LV" sz="2800" b="1" dirty="0" smtClean="0"/>
              <a:t>Viņš</a:t>
            </a:r>
            <a:r>
              <a:rPr lang="lv-LV" sz="2800" dirty="0" smtClean="0"/>
              <a:t> </a:t>
            </a:r>
            <a:r>
              <a:rPr lang="lv-LV" sz="2800" b="1" dirty="0" smtClean="0"/>
              <a:t>klusiņām</a:t>
            </a:r>
            <a:r>
              <a:rPr lang="lv-LV" sz="2800" dirty="0" smtClean="0"/>
              <a:t> vienmēr </a:t>
            </a:r>
            <a:r>
              <a:rPr lang="lv-LV" sz="2800" b="1" dirty="0" smtClean="0"/>
              <a:t>par mums rūpējas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05B80C-BEDF-4746-885B-CD180E22A792}" type="slidenum">
              <a:rPr lang="lv-LV" smtClean="0"/>
              <a:pPr/>
              <a:t>7</a:t>
            </a:fld>
            <a:endParaRPr lang="lv-LV" smtClean="0"/>
          </a:p>
        </p:txBody>
      </p:sp>
      <p:pic>
        <p:nvPicPr>
          <p:cNvPr id="7176" name="Picture 8" descr="Attēlu rezultāti vaicājumam “hair”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3786198"/>
            <a:ext cx="3786182" cy="30718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32</a:t>
            </a:r>
            <a:r>
              <a:rPr lang="lv-LV" sz="2800" i="1" dirty="0" smtClean="0"/>
              <a:t> Tad nu ikvienu, kas mani apliecinās cilvēku priekšā, arī es apliecināšu sava debesu Tēva priekšā. </a:t>
            </a:r>
            <a:r>
              <a:rPr lang="lv-LV" sz="2800" i="1" baseline="30000" dirty="0" smtClean="0"/>
              <a:t>33</a:t>
            </a:r>
            <a:r>
              <a:rPr lang="lv-LV" sz="2800" i="1" dirty="0" smtClean="0"/>
              <a:t> Bet, kas mani noliegs cilvēku priekšā, to arī es noliegšu sava debesu Tēva priekšā.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428736"/>
            <a:ext cx="928690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Vai mēs </a:t>
            </a:r>
            <a:r>
              <a:rPr lang="lv-LV" sz="2800" b="1" dirty="0" smtClean="0"/>
              <a:t>citiem stāstām </a:t>
            </a:r>
            <a:r>
              <a:rPr lang="lv-LV" sz="2800" dirty="0" smtClean="0"/>
              <a:t>par savu </a:t>
            </a:r>
            <a:r>
              <a:rPr lang="lv-LV" sz="2800" b="1" dirty="0" smtClean="0"/>
              <a:t>ticību</a:t>
            </a:r>
            <a:r>
              <a:rPr lang="lv-LV" sz="2800" dirty="0" smtClean="0"/>
              <a:t> vai to </a:t>
            </a:r>
            <a:r>
              <a:rPr lang="lv-LV" sz="2800" b="1" dirty="0" smtClean="0"/>
              <a:t>slēpjam</a:t>
            </a:r>
            <a:r>
              <a:rPr lang="lv-LV" sz="2800" dirty="0" smtClean="0"/>
              <a:t>?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b="1" dirty="0" smtClean="0"/>
              <a:t>Skarbi vārdi</a:t>
            </a:r>
            <a:r>
              <a:rPr lang="lv-LV" sz="2800" dirty="0" smtClean="0"/>
              <a:t>. Ja mēs savu </a:t>
            </a:r>
            <a:r>
              <a:rPr lang="lv-LV" sz="2800" b="1" dirty="0" smtClean="0"/>
              <a:t>ticību neapliecināsim cilvēku priekšā</a:t>
            </a:r>
            <a:r>
              <a:rPr lang="lv-LV" sz="2800" dirty="0" smtClean="0"/>
              <a:t>, </a:t>
            </a:r>
            <a:r>
              <a:rPr lang="lv-LV" sz="2800" b="1" dirty="0" smtClean="0"/>
              <a:t>Jēzus</a:t>
            </a:r>
            <a:r>
              <a:rPr lang="lv-LV" sz="2800" dirty="0" smtClean="0"/>
              <a:t> arī mūs </a:t>
            </a:r>
            <a:r>
              <a:rPr lang="lv-LV" sz="2800" b="1" dirty="0" smtClean="0"/>
              <a:t>neaizstāvēs beigu tiesā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05B80C-BEDF-4746-885B-CD180E22A792}" type="slidenum">
              <a:rPr lang="lv-LV" smtClean="0"/>
              <a:pPr/>
              <a:t>8</a:t>
            </a:fld>
            <a:endParaRPr lang="lv-LV" smtClean="0"/>
          </a:p>
        </p:txBody>
      </p:sp>
      <p:pic>
        <p:nvPicPr>
          <p:cNvPr id="6146" name="Picture 2" descr="Attēlu rezultāti vaicājumam “witness of Jeses”&quot;"/>
          <p:cNvPicPr>
            <a:picLocks noChangeAspect="1" noChangeArrowheads="1"/>
          </p:cNvPicPr>
          <p:nvPr/>
        </p:nvPicPr>
        <p:blipFill>
          <a:blip r:embed="rId2" cstate="print"/>
          <a:srcRect b="5944"/>
          <a:stretch>
            <a:fillRect/>
          </a:stretch>
        </p:blipFill>
        <p:spPr bwMode="auto">
          <a:xfrm>
            <a:off x="928661" y="2852936"/>
            <a:ext cx="7886891" cy="4005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buFontTx/>
              <a:buNone/>
            </a:pPr>
            <a:r>
              <a:rPr lang="lv-LV" sz="2800" i="1" baseline="30000" dirty="0" smtClean="0"/>
              <a:t>34</a:t>
            </a:r>
            <a:r>
              <a:rPr lang="lv-LV" sz="2800" i="1" dirty="0" smtClean="0"/>
              <a:t> Nedomājiet, ka es esmu nācis mieru atnest virs zemes; es neesmu nācis atnest mieru, bet zobenu! </a:t>
            </a:r>
            <a:r>
              <a:rPr lang="lv-LV" sz="2800" i="1" baseline="30000" dirty="0" smtClean="0"/>
              <a:t>35</a:t>
            </a:r>
            <a:r>
              <a:rPr lang="lv-LV" sz="2800" i="1" dirty="0" smtClean="0"/>
              <a:t> Jo es esmu nācis cilvēku sanaidot ar viņa tēvu, meitu ar viņas māti un vedeklu ar viņas vīramāti; </a:t>
            </a:r>
            <a:r>
              <a:rPr lang="lv-LV" sz="2800" i="1" baseline="30000" dirty="0" smtClean="0"/>
              <a:t>36</a:t>
            </a:r>
            <a:r>
              <a:rPr lang="lv-LV" sz="2800" i="1" dirty="0" smtClean="0"/>
              <a:t> un cilvēka tuvinieki būs viņa ienaidnieki.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773238"/>
            <a:ext cx="5429256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Dieva vārds</a:t>
            </a:r>
            <a:r>
              <a:rPr lang="lv-LV" sz="2800" dirty="0" smtClean="0"/>
              <a:t>, kā </a:t>
            </a:r>
            <a:r>
              <a:rPr lang="lv-LV" sz="2800" b="1" dirty="0" smtClean="0"/>
              <a:t>abpus griezīgs zobens</a:t>
            </a:r>
            <a:r>
              <a:rPr lang="lv-LV" sz="2800" dirty="0" smtClean="0"/>
              <a:t>. Tas spēj </a:t>
            </a:r>
            <a:r>
              <a:rPr lang="lv-LV" sz="2800" b="1" dirty="0" smtClean="0"/>
              <a:t>sadalīt labo </a:t>
            </a:r>
            <a:r>
              <a:rPr lang="lv-LV" sz="2800" dirty="0" smtClean="0"/>
              <a:t>un </a:t>
            </a:r>
            <a:r>
              <a:rPr lang="lv-LV" sz="2800" b="1" dirty="0" smtClean="0"/>
              <a:t>ļauno</a:t>
            </a:r>
            <a:r>
              <a:rPr lang="lv-LV" sz="2800" dirty="0" smtClean="0"/>
              <a:t>,            </a:t>
            </a:r>
            <a:r>
              <a:rPr lang="lv-LV" sz="2800" b="1" dirty="0" smtClean="0"/>
              <a:t>ticīgo</a:t>
            </a:r>
            <a:r>
              <a:rPr lang="lv-LV" sz="2800" dirty="0" smtClean="0"/>
              <a:t> un </a:t>
            </a:r>
            <a:r>
              <a:rPr lang="lv-LV" sz="2800" b="1" dirty="0" smtClean="0"/>
              <a:t>neticīgo</a:t>
            </a:r>
            <a:r>
              <a:rPr lang="lv-LV" sz="2800" dirty="0" smtClean="0"/>
              <a:t>.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b="1" dirty="0" smtClean="0"/>
              <a:t>Velns</a:t>
            </a:r>
            <a:r>
              <a:rPr lang="lv-LV" sz="2800" dirty="0" smtClean="0"/>
              <a:t> no </a:t>
            </a:r>
            <a:r>
              <a:rPr lang="lv-LV" sz="2800" b="1" dirty="0" smtClean="0"/>
              <a:t>bauslības nebaidās</a:t>
            </a:r>
            <a:r>
              <a:rPr lang="lv-LV" sz="2800" dirty="0" smtClean="0"/>
              <a:t>, jo tā vēl ne</a:t>
            </a:r>
            <a:r>
              <a:rPr lang="lv-LV" sz="2800" b="1" dirty="0" smtClean="0"/>
              <a:t>atņem viņam grēcinieku</a:t>
            </a:r>
            <a:r>
              <a:rPr lang="lv-LV" sz="2800" dirty="0" smtClean="0"/>
              <a:t>, bet </a:t>
            </a:r>
            <a:r>
              <a:rPr lang="lv-LV" sz="2800" b="1" dirty="0" smtClean="0"/>
              <a:t>evaņģēlijs gan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b="1" dirty="0" smtClean="0"/>
              <a:t>Dzelzs zobens </a:t>
            </a:r>
            <a:r>
              <a:rPr lang="lv-LV" sz="2800" dirty="0" smtClean="0"/>
              <a:t>nekad neradīja </a:t>
            </a:r>
            <a:r>
              <a:rPr lang="lv-LV" sz="2800" b="1" dirty="0" smtClean="0"/>
              <a:t>tik lielu nemieru</a:t>
            </a:r>
            <a:r>
              <a:rPr lang="lv-LV" sz="2800" dirty="0" smtClean="0"/>
              <a:t>, kā </a:t>
            </a:r>
            <a:r>
              <a:rPr lang="lv-LV" sz="2800" b="1" dirty="0" smtClean="0"/>
              <a:t>Jēzus vārds</a:t>
            </a:r>
            <a:r>
              <a:rPr lang="lv-LV" sz="2800" dirty="0" smtClean="0"/>
              <a:t>. </a:t>
            </a:r>
            <a:r>
              <a:rPr lang="lv-LV" sz="2800" b="1" dirty="0" smtClean="0"/>
              <a:t>Pēteris</a:t>
            </a:r>
            <a:r>
              <a:rPr lang="lv-LV" sz="2800" dirty="0" smtClean="0"/>
              <a:t> nolika </a:t>
            </a:r>
            <a:r>
              <a:rPr lang="lv-LV" sz="2800" b="1" dirty="0" smtClean="0"/>
              <a:t>dzelzs</a:t>
            </a:r>
            <a:r>
              <a:rPr lang="lv-LV" sz="2800" dirty="0" smtClean="0"/>
              <a:t> </a:t>
            </a:r>
            <a:r>
              <a:rPr lang="lv-LV" sz="2800" b="1" dirty="0" smtClean="0"/>
              <a:t>zobenu</a:t>
            </a:r>
            <a:r>
              <a:rPr lang="lv-LV" sz="2800" dirty="0" smtClean="0"/>
              <a:t> &amp; </a:t>
            </a:r>
            <a:r>
              <a:rPr lang="lv-LV" sz="2800" b="1" dirty="0" smtClean="0"/>
              <a:t>paņēma Dieva vārdu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884830-771A-45FF-82CE-3697B98331E5}" type="slidenum">
              <a:rPr lang="lv-LV" smtClean="0"/>
              <a:pPr/>
              <a:t>9</a:t>
            </a:fld>
            <a:endParaRPr lang="lv-LV" smtClean="0"/>
          </a:p>
        </p:txBody>
      </p:sp>
      <p:pic>
        <p:nvPicPr>
          <p:cNvPr id="2" name="Picture 4" descr="Attēlu rezultāti vaicājumam “family fight”&quot;"/>
          <p:cNvPicPr>
            <a:picLocks noChangeAspect="1" noChangeArrowheads="1"/>
          </p:cNvPicPr>
          <p:nvPr/>
        </p:nvPicPr>
        <p:blipFill>
          <a:blip r:embed="rId2" cstate="print"/>
          <a:srcRect b="8928"/>
          <a:stretch>
            <a:fillRect/>
          </a:stretch>
        </p:blipFill>
        <p:spPr bwMode="auto">
          <a:xfrm>
            <a:off x="5143504" y="1428736"/>
            <a:ext cx="4000496" cy="26157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4" name="Picture 8" descr="Attēlu rezultāti vaicājumam “brothers fighting”&quot;"/>
          <p:cNvPicPr>
            <a:picLocks noChangeAspect="1" noChangeArrowheads="1"/>
          </p:cNvPicPr>
          <p:nvPr/>
        </p:nvPicPr>
        <p:blipFill>
          <a:blip r:embed="rId3" cstate="print"/>
          <a:srcRect l="6522" r="3804"/>
          <a:stretch>
            <a:fillRect/>
          </a:stretch>
        </p:blipFill>
        <p:spPr bwMode="auto">
          <a:xfrm>
            <a:off x="5214942" y="3933824"/>
            <a:ext cx="3929058" cy="2924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2760</TotalTime>
  <Words>874</Words>
  <Application>Microsoft Office PowerPoint</Application>
  <PresentationFormat>On-screen Show (4:3)</PresentationFormat>
  <Paragraphs>72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Default Design</vt:lpstr>
      <vt:lpstr>Mt.10:24-39 Ticības nopietnība</vt:lpstr>
      <vt:lpstr>Mt.10:24-39 Ticības nopietnība</vt:lpstr>
      <vt:lpstr>Slide 3</vt:lpstr>
      <vt:lpstr>Slide 4</vt:lpstr>
      <vt:lpstr>Slide 5</vt:lpstr>
      <vt:lpstr>Jēzus apustuļu nāves</vt:lpstr>
      <vt:lpstr>Slide 7</vt:lpstr>
      <vt:lpstr>Slide 8</vt:lpstr>
      <vt:lpstr>Slide 9</vt:lpstr>
      <vt:lpstr>Slide 10</vt:lpstr>
      <vt:lpstr>Slide 11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Roberts Otomers</dc:title>
  <dc:creator>RobertsO</dc:creator>
  <cp:lastModifiedBy>Ro Oto</cp:lastModifiedBy>
  <cp:revision>89</cp:revision>
  <dcterms:created xsi:type="dcterms:W3CDTF">2010-10-07T14:46:11Z</dcterms:created>
  <dcterms:modified xsi:type="dcterms:W3CDTF">2020-06-23T08:45:10Z</dcterms:modified>
</cp:coreProperties>
</file>