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8288000" cy="10287000"/>
  <p:notesSz cx="6858000" cy="9144000"/>
  <p:embeddedFontLst>
    <p:embeddedFont>
      <p:font typeface="Telegraf Bold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22" autoAdjust="0"/>
  </p:normalViewPr>
  <p:slideViewPr>
    <p:cSldViewPr>
      <p:cViewPr varScale="1">
        <p:scale>
          <a:sx n="47" d="100"/>
          <a:sy n="47" d="100"/>
        </p:scale>
        <p:origin x="72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B18A8-E3D1-4EA6-A6F4-93EE0779580D}" type="datetimeFigureOut">
              <a:rPr lang="lv-LV" smtClean="0"/>
              <a:t>28.06.2023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9CFE05-7A8B-45D8-A788-E1CDB111394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79154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FE05-7A8B-45D8-A788-E1CDB111394B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30778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 smtClean="0"/>
              <a:t>Prezentācijā</a:t>
            </a:r>
            <a:r>
              <a:rPr lang="lv-LV" baseline="0" dirty="0" smtClean="0"/>
              <a:t> izmantoti </a:t>
            </a:r>
            <a:r>
              <a:rPr lang="lv-LV" baseline="0" dirty="0" err="1" smtClean="0"/>
              <a:t>Canvas</a:t>
            </a:r>
            <a:r>
              <a:rPr lang="lv-LV" baseline="0" smtClean="0"/>
              <a:t> attēli.</a:t>
            </a:r>
            <a:endParaRPr lang="lv-LV" smtClean="0"/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9CFE05-7A8B-45D8-A788-E1CDB111394B}" type="slidenum">
              <a:rPr lang="lv-LV" smtClean="0"/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9146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10" Type="http://schemas.openxmlformats.org/officeDocument/2006/relationships/image" Target="../media/image5.png"/><Relationship Id="rId4" Type="http://schemas.openxmlformats.org/officeDocument/2006/relationships/image" Target="../media/image1.gif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audio" Target="../media/audio1.wav"/><Relationship Id="rId9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png"/><Relationship Id="rId5" Type="http://schemas.openxmlformats.org/officeDocument/2006/relationships/image" Target="../media/image1.gif"/><Relationship Id="rId10" Type="http://schemas.openxmlformats.org/officeDocument/2006/relationships/image" Target="../media/image5.png"/><Relationship Id="rId4" Type="http://schemas.openxmlformats.org/officeDocument/2006/relationships/audio" Target="../media/audio1.wav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12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6.svg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openxmlformats.org/officeDocument/2006/relationships/image" Target="../media/image1.gif"/><Relationship Id="rId4" Type="http://schemas.openxmlformats.org/officeDocument/2006/relationships/audio" Target="../media/audio1.wav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g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0.png"/><Relationship Id="rId11" Type="http://schemas.openxmlformats.org/officeDocument/2006/relationships/image" Target="../media/image5.pn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audio" Target="../media/audio1.wav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.gif"/><Relationship Id="rId5" Type="http://schemas.openxmlformats.org/officeDocument/2006/relationships/image" Target="../media/image12.png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.gif"/><Relationship Id="rId5" Type="http://schemas.openxmlformats.org/officeDocument/2006/relationships/image" Target="../media/image21.png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gif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gif"/><Relationship Id="rId3" Type="http://schemas.openxmlformats.org/officeDocument/2006/relationships/audio" Target="../media/media9.m4a"/><Relationship Id="rId7" Type="http://schemas.microsoft.com/office/2007/relationships/hdphoto" Target="../media/hdphoto2.wdp"/><Relationship Id="rId2" Type="http://schemas.microsoft.com/office/2007/relationships/media" Target="../media/media9.m4a"/><Relationship Id="rId1" Type="http://schemas.openxmlformats.org/officeDocument/2006/relationships/tags" Target="../tags/tag1.xml"/><Relationship Id="rId6" Type="http://schemas.openxmlformats.org/officeDocument/2006/relationships/image" Target="../media/image23.png"/><Relationship Id="rId5" Type="http://schemas.openxmlformats.org/officeDocument/2006/relationships/audio" Target="../media/audio1.wav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.gif"/><Relationship Id="rId5" Type="http://schemas.openxmlformats.org/officeDocument/2006/relationships/image" Target="../media/image15.png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.gif"/><Relationship Id="rId5" Type="http://schemas.openxmlformats.org/officeDocument/2006/relationships/image" Target="../media/image10.png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4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5.png"/><Relationship Id="rId5" Type="http://schemas.openxmlformats.org/officeDocument/2006/relationships/image" Target="../media/image26.png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.gif"/><Relationship Id="rId5" Type="http://schemas.openxmlformats.org/officeDocument/2006/relationships/image" Target="../media/image27.png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.gif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9521" y="6636176"/>
            <a:ext cx="4334752" cy="991094"/>
            <a:chOff x="0" y="0"/>
            <a:chExt cx="1089433" cy="2490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9433" cy="249087"/>
            </a:xfrm>
            <a:custGeom>
              <a:avLst/>
              <a:gdLst/>
              <a:ahLst/>
              <a:cxnLst/>
              <a:rect l="l" t="t" r="r" b="b"/>
              <a:pathLst>
                <a:path w="1089433" h="249087">
                  <a:moveTo>
                    <a:pt x="35720" y="0"/>
                  </a:moveTo>
                  <a:lnTo>
                    <a:pt x="1053713" y="0"/>
                  </a:lnTo>
                  <a:cubicBezTo>
                    <a:pt x="1063186" y="0"/>
                    <a:pt x="1072272" y="3763"/>
                    <a:pt x="1078970" y="10462"/>
                  </a:cubicBezTo>
                  <a:cubicBezTo>
                    <a:pt x="1085669" y="17161"/>
                    <a:pt x="1089433" y="26247"/>
                    <a:pt x="1089433" y="35720"/>
                  </a:cubicBezTo>
                  <a:lnTo>
                    <a:pt x="1089433" y="213367"/>
                  </a:lnTo>
                  <a:cubicBezTo>
                    <a:pt x="1089433" y="222840"/>
                    <a:pt x="1085669" y="231926"/>
                    <a:pt x="1078970" y="238625"/>
                  </a:cubicBezTo>
                  <a:cubicBezTo>
                    <a:pt x="1072272" y="245323"/>
                    <a:pt x="1063186" y="249087"/>
                    <a:pt x="1053713" y="249087"/>
                  </a:cubicBezTo>
                  <a:lnTo>
                    <a:pt x="35720" y="249087"/>
                  </a:lnTo>
                  <a:cubicBezTo>
                    <a:pt x="26247" y="249087"/>
                    <a:pt x="17161" y="245323"/>
                    <a:pt x="10462" y="238625"/>
                  </a:cubicBezTo>
                  <a:cubicBezTo>
                    <a:pt x="3763" y="231926"/>
                    <a:pt x="0" y="222840"/>
                    <a:pt x="0" y="213367"/>
                  </a:cubicBezTo>
                  <a:lnTo>
                    <a:pt x="0" y="35720"/>
                  </a:lnTo>
                  <a:cubicBezTo>
                    <a:pt x="0" y="26247"/>
                    <a:pt x="3763" y="17161"/>
                    <a:pt x="10462" y="10462"/>
                  </a:cubicBezTo>
                  <a:cubicBezTo>
                    <a:pt x="17161" y="3763"/>
                    <a:pt x="26247" y="0"/>
                    <a:pt x="35720" y="0"/>
                  </a:cubicBezTo>
                  <a:close/>
                </a:path>
              </a:pathLst>
            </a:custGeom>
            <a:solidFill>
              <a:srgbClr val="B84C6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429376">
            <a:off x="885437" y="813387"/>
            <a:ext cx="1102841" cy="110284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486993">
            <a:off x="4419103" y="805455"/>
            <a:ext cx="1102841" cy="1102841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690670" y="3627314"/>
            <a:ext cx="1732420" cy="1811681"/>
          </a:xfrm>
          <a:custGeom>
            <a:avLst/>
            <a:gdLst/>
            <a:ahLst/>
            <a:cxnLst/>
            <a:rect l="l" t="t" r="r" b="b"/>
            <a:pathLst>
              <a:path w="1732420" h="1811681">
                <a:moveTo>
                  <a:pt x="0" y="0"/>
                </a:moveTo>
                <a:lnTo>
                  <a:pt x="1732419" y="0"/>
                </a:lnTo>
                <a:lnTo>
                  <a:pt x="1732419" y="1811681"/>
                </a:lnTo>
                <a:lnTo>
                  <a:pt x="0" y="18116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002586" y="6353395"/>
            <a:ext cx="3108588" cy="2085580"/>
          </a:xfrm>
          <a:custGeom>
            <a:avLst/>
            <a:gdLst/>
            <a:ahLst/>
            <a:cxnLst/>
            <a:rect l="l" t="t" r="r" b="b"/>
            <a:pathLst>
              <a:path w="3108588" h="2085580">
                <a:moveTo>
                  <a:pt x="0" y="0"/>
                </a:moveTo>
                <a:lnTo>
                  <a:pt x="3108588" y="0"/>
                </a:lnTo>
                <a:lnTo>
                  <a:pt x="3108588" y="2085579"/>
                </a:lnTo>
                <a:lnTo>
                  <a:pt x="0" y="208557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907829" y="4957789"/>
            <a:ext cx="5469286" cy="3356774"/>
          </a:xfrm>
          <a:custGeom>
            <a:avLst/>
            <a:gdLst/>
            <a:ahLst/>
            <a:cxnLst/>
            <a:rect l="l" t="t" r="r" b="b"/>
            <a:pathLst>
              <a:path w="5469286" h="3356774">
                <a:moveTo>
                  <a:pt x="0" y="0"/>
                </a:moveTo>
                <a:lnTo>
                  <a:pt x="5469286" y="0"/>
                </a:lnTo>
                <a:lnTo>
                  <a:pt x="5469286" y="3356774"/>
                </a:lnTo>
                <a:lnTo>
                  <a:pt x="0" y="33567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259521" y="2528903"/>
            <a:ext cx="11743064" cy="1803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3912"/>
              </a:lnSpc>
            </a:pPr>
            <a:r>
              <a:rPr lang="en-US" sz="16000" b="1" dirty="0">
                <a:solidFill>
                  <a:srgbClr val="5454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DZĪVNIEKI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36858" y="6755805"/>
            <a:ext cx="3980079" cy="633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3"/>
              </a:lnSpc>
              <a:spcBef>
                <a:spcPct val="0"/>
              </a:spcBef>
            </a:pPr>
            <a:r>
              <a:rPr lang="en-US" sz="3437" dirty="0">
                <a:solidFill>
                  <a:srgbClr val="FFFFFF"/>
                </a:solidFill>
                <a:latin typeface="Telegraf Bold"/>
              </a:rPr>
              <a:t>SĀKT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0" y="90297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dirty="0" smtClean="0"/>
              <a:t>Ilona </a:t>
            </a:r>
            <a:r>
              <a:rPr lang="lv-LV" dirty="0" err="1" smtClean="0"/>
              <a:t>Sondare</a:t>
            </a:r>
            <a:endParaRPr lang="lv-LV" dirty="0"/>
          </a:p>
        </p:txBody>
      </p:sp>
      <p:pic>
        <p:nvPicPr>
          <p:cNvPr id="17" name="Audio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8481" y="5981700"/>
            <a:ext cx="2612238" cy="3779006"/>
          </a:xfrm>
          <a:custGeom>
            <a:avLst/>
            <a:gdLst/>
            <a:ahLst/>
            <a:cxnLst/>
            <a:rect l="l" t="t" r="r" b="b"/>
            <a:pathLst>
              <a:path w="2612238" h="3779006">
                <a:moveTo>
                  <a:pt x="0" y="0"/>
                </a:moveTo>
                <a:lnTo>
                  <a:pt x="2612238" y="0"/>
                </a:lnTo>
                <a:lnTo>
                  <a:pt x="2612238" y="3779006"/>
                </a:lnTo>
                <a:lnTo>
                  <a:pt x="0" y="37790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852652" y="2747630"/>
            <a:ext cx="6404467" cy="5123573"/>
          </a:xfrm>
          <a:custGeom>
            <a:avLst/>
            <a:gdLst/>
            <a:ahLst/>
            <a:cxnLst/>
            <a:rect l="l" t="t" r="r" b="b"/>
            <a:pathLst>
              <a:path w="6404467" h="5123573">
                <a:moveTo>
                  <a:pt x="0" y="0"/>
                </a:moveTo>
                <a:lnTo>
                  <a:pt x="6404466" y="0"/>
                </a:lnTo>
                <a:lnTo>
                  <a:pt x="6404466" y="5123573"/>
                </a:lnTo>
                <a:lnTo>
                  <a:pt x="0" y="51235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700758" y="3001091"/>
            <a:ext cx="5066351" cy="4281066"/>
          </a:xfrm>
          <a:custGeom>
            <a:avLst/>
            <a:gdLst/>
            <a:ahLst/>
            <a:cxnLst/>
            <a:rect l="l" t="t" r="r" b="b"/>
            <a:pathLst>
              <a:path w="5066351" h="4281066">
                <a:moveTo>
                  <a:pt x="0" y="0"/>
                </a:moveTo>
                <a:lnTo>
                  <a:pt x="5066351" y="0"/>
                </a:lnTo>
                <a:lnTo>
                  <a:pt x="5066351" y="4281066"/>
                </a:lnTo>
                <a:lnTo>
                  <a:pt x="0" y="42810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248411" y="6835023"/>
            <a:ext cx="2324575" cy="2813404"/>
          </a:xfrm>
          <a:custGeom>
            <a:avLst/>
            <a:gdLst/>
            <a:ahLst/>
            <a:cxnLst/>
            <a:rect l="l" t="t" r="r" b="b"/>
            <a:pathLst>
              <a:path w="2324575" h="2813404">
                <a:moveTo>
                  <a:pt x="0" y="0"/>
                </a:moveTo>
                <a:lnTo>
                  <a:pt x="2324576" y="0"/>
                </a:lnTo>
                <a:lnTo>
                  <a:pt x="2324576" y="2813404"/>
                </a:lnTo>
                <a:lnTo>
                  <a:pt x="0" y="28134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514600" y="857794"/>
            <a:ext cx="13792199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ATRODI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KĀDS DZĪVNIEKS ŠEIT 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NEIEDERĀS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486993">
            <a:off x="1331809" y="684683"/>
            <a:ext cx="1102841" cy="1102841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15849600" y="4838700"/>
            <a:ext cx="1447800" cy="9144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 build="allAtOnce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486993">
            <a:off x="708523" y="1062447"/>
            <a:ext cx="1102841" cy="1102841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736072" y="3847460"/>
            <a:ext cx="4208546" cy="3245841"/>
          </a:xfrm>
          <a:custGeom>
            <a:avLst/>
            <a:gdLst/>
            <a:ahLst/>
            <a:cxnLst/>
            <a:rect l="l" t="t" r="r" b="b"/>
            <a:pathLst>
              <a:path w="4208546" h="3245841">
                <a:moveTo>
                  <a:pt x="0" y="0"/>
                </a:moveTo>
                <a:lnTo>
                  <a:pt x="4208546" y="0"/>
                </a:lnTo>
                <a:lnTo>
                  <a:pt x="4208546" y="3245841"/>
                </a:lnTo>
                <a:lnTo>
                  <a:pt x="0" y="32458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59943" y="5542765"/>
            <a:ext cx="3888493" cy="3101073"/>
          </a:xfrm>
          <a:custGeom>
            <a:avLst/>
            <a:gdLst/>
            <a:ahLst/>
            <a:cxnLst/>
            <a:rect l="l" t="t" r="r" b="b"/>
            <a:pathLst>
              <a:path w="3888493" h="3101073">
                <a:moveTo>
                  <a:pt x="0" y="0"/>
                </a:moveTo>
                <a:lnTo>
                  <a:pt x="3888493" y="0"/>
                </a:lnTo>
                <a:lnTo>
                  <a:pt x="3888493" y="3101073"/>
                </a:lnTo>
                <a:lnTo>
                  <a:pt x="0" y="31010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77466" y="4652208"/>
            <a:ext cx="2971800" cy="3991630"/>
          </a:xfrm>
          <a:custGeom>
            <a:avLst/>
            <a:gdLst/>
            <a:ahLst/>
            <a:cxnLst/>
            <a:rect l="l" t="t" r="r" b="b"/>
            <a:pathLst>
              <a:path w="1951411" h="3128515">
                <a:moveTo>
                  <a:pt x="0" y="0"/>
                </a:moveTo>
                <a:lnTo>
                  <a:pt x="1951411" y="0"/>
                </a:lnTo>
                <a:lnTo>
                  <a:pt x="1951411" y="3128514"/>
                </a:lnTo>
                <a:lnTo>
                  <a:pt x="0" y="31285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590800" y="800100"/>
            <a:ext cx="140970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ATRODI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KĀDS DZĪVNIEKS ŠEIT 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NEIEDERĀS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36406" y="6865472"/>
            <a:ext cx="3005588" cy="2261812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15849600" y="5143500"/>
            <a:ext cx="1905000" cy="1143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 isNarration="1"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7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>
            <a:alpha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37156" y="1572014"/>
            <a:ext cx="5143500" cy="4114800"/>
          </a:xfrm>
          <a:custGeom>
            <a:avLst/>
            <a:gdLst/>
            <a:ahLst/>
            <a:cxnLst/>
            <a:rect l="l" t="t" r="r" b="b"/>
            <a:pathLst>
              <a:path w="5143500" h="4114800">
                <a:moveTo>
                  <a:pt x="0" y="0"/>
                </a:moveTo>
                <a:lnTo>
                  <a:pt x="5143500" y="0"/>
                </a:lnTo>
                <a:lnTo>
                  <a:pt x="51435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765745" y="6286500"/>
            <a:ext cx="3606801" cy="2780242"/>
          </a:xfrm>
          <a:custGeom>
            <a:avLst/>
            <a:gdLst/>
            <a:ahLst/>
            <a:cxnLst/>
            <a:rect l="l" t="t" r="r" b="b"/>
            <a:pathLst>
              <a:path w="3606801" h="2780242">
                <a:moveTo>
                  <a:pt x="0" y="0"/>
                </a:moveTo>
                <a:lnTo>
                  <a:pt x="3606801" y="0"/>
                </a:lnTo>
                <a:lnTo>
                  <a:pt x="3606801" y="2780242"/>
                </a:lnTo>
                <a:lnTo>
                  <a:pt x="0" y="27802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140819" y="3177835"/>
            <a:ext cx="3006923" cy="2261456"/>
          </a:xfrm>
          <a:custGeom>
            <a:avLst/>
            <a:gdLst/>
            <a:ahLst/>
            <a:cxnLst/>
            <a:rect l="l" t="t" r="r" b="b"/>
            <a:pathLst>
              <a:path w="3006923" h="2261456">
                <a:moveTo>
                  <a:pt x="0" y="0"/>
                </a:moveTo>
                <a:lnTo>
                  <a:pt x="3006923" y="0"/>
                </a:lnTo>
                <a:lnTo>
                  <a:pt x="3006923" y="2261456"/>
                </a:lnTo>
                <a:lnTo>
                  <a:pt x="0" y="22614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868516" y="5575891"/>
            <a:ext cx="2272303" cy="3250017"/>
          </a:xfrm>
          <a:custGeom>
            <a:avLst/>
            <a:gdLst/>
            <a:ahLst/>
            <a:cxnLst/>
            <a:rect l="l" t="t" r="r" b="b"/>
            <a:pathLst>
              <a:path w="2272303" h="3250017">
                <a:moveTo>
                  <a:pt x="0" y="0"/>
                </a:moveTo>
                <a:lnTo>
                  <a:pt x="2272303" y="0"/>
                </a:lnTo>
                <a:lnTo>
                  <a:pt x="2272303" y="3250017"/>
                </a:lnTo>
                <a:lnTo>
                  <a:pt x="0" y="325001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590800" y="661183"/>
            <a:ext cx="10268471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KĀD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DZĪVNIEK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DZĪVO 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KŪTĪ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 rot="486993">
            <a:off x="1327256" y="733513"/>
            <a:ext cx="1102841" cy="11028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09818" y="4308563"/>
            <a:ext cx="1764506" cy="1361446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15925800" y="6111552"/>
            <a:ext cx="1752600" cy="10893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>
            <a:alpha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675646" y="3749540"/>
            <a:ext cx="2983230" cy="2237422"/>
          </a:xfrm>
          <a:custGeom>
            <a:avLst/>
            <a:gdLst/>
            <a:ahLst/>
            <a:cxnLst/>
            <a:rect l="l" t="t" r="r" b="b"/>
            <a:pathLst>
              <a:path w="2983230" h="2237422">
                <a:moveTo>
                  <a:pt x="0" y="0"/>
                </a:moveTo>
                <a:lnTo>
                  <a:pt x="2983230" y="0"/>
                </a:lnTo>
                <a:lnTo>
                  <a:pt x="2983230" y="2237422"/>
                </a:lnTo>
                <a:lnTo>
                  <a:pt x="0" y="22374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85800" y="2248110"/>
            <a:ext cx="5089847" cy="3925545"/>
          </a:xfrm>
          <a:custGeom>
            <a:avLst/>
            <a:gdLst/>
            <a:ahLst/>
            <a:cxnLst/>
            <a:rect l="l" t="t" r="r" b="b"/>
            <a:pathLst>
              <a:path w="5089847" h="3925545">
                <a:moveTo>
                  <a:pt x="0" y="0"/>
                </a:moveTo>
                <a:lnTo>
                  <a:pt x="5089847" y="0"/>
                </a:lnTo>
                <a:lnTo>
                  <a:pt x="5089847" y="3925544"/>
                </a:lnTo>
                <a:lnTo>
                  <a:pt x="0" y="39255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230723" y="6276406"/>
            <a:ext cx="4227987" cy="3371820"/>
          </a:xfrm>
          <a:custGeom>
            <a:avLst/>
            <a:gdLst/>
            <a:ahLst/>
            <a:cxnLst/>
            <a:rect l="l" t="t" r="r" b="b"/>
            <a:pathLst>
              <a:path w="4227987" h="3371820">
                <a:moveTo>
                  <a:pt x="0" y="0"/>
                </a:moveTo>
                <a:lnTo>
                  <a:pt x="4227987" y="0"/>
                </a:lnTo>
                <a:lnTo>
                  <a:pt x="4227987" y="3371819"/>
                </a:lnTo>
                <a:lnTo>
                  <a:pt x="0" y="3371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328064" y="857250"/>
            <a:ext cx="11064336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KĀD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DZĪVNIEK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DZĪVO 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MEŽĀ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486993">
            <a:off x="3338613" y="621975"/>
            <a:ext cx="1102841" cy="110284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96818" y="1797147"/>
            <a:ext cx="7047587" cy="41151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30200" y="3854725"/>
            <a:ext cx="3070638" cy="2446776"/>
          </a:xfrm>
          <a:prstGeom prst="rect">
            <a:avLst/>
          </a:prstGeom>
        </p:spPr>
      </p:pic>
      <p:sp>
        <p:nvSpPr>
          <p:cNvPr id="21" name="Right Arrow 20"/>
          <p:cNvSpPr/>
          <p:nvPr/>
        </p:nvSpPr>
        <p:spPr>
          <a:xfrm>
            <a:off x="16244205" y="5986962"/>
            <a:ext cx="1600200" cy="1066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>
              <a:solidFill>
                <a:srgbClr val="FF0000"/>
              </a:solidFill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3000" y="2104751"/>
            <a:ext cx="5029200" cy="6276616"/>
          </a:xfrm>
          <a:custGeom>
            <a:avLst/>
            <a:gdLst/>
            <a:ahLst/>
            <a:cxnLst/>
            <a:rect l="l" t="t" r="r" b="b"/>
            <a:pathLst>
              <a:path w="1951411" h="3128515">
                <a:moveTo>
                  <a:pt x="0" y="0"/>
                </a:moveTo>
                <a:lnTo>
                  <a:pt x="1951411" y="0"/>
                </a:lnTo>
                <a:lnTo>
                  <a:pt x="1951411" y="3128514"/>
                </a:lnTo>
                <a:lnTo>
                  <a:pt x="0" y="31285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857250"/>
            <a:ext cx="147066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ATROD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PAREIZO DZĪVNIEKA VĀRDU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486993">
            <a:off x="2002731" y="684138"/>
            <a:ext cx="1102841" cy="11028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0" y="2748280"/>
            <a:ext cx="376759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LAPSA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38920" y="4842510"/>
            <a:ext cx="376759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VILKS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38920" y="6908800"/>
            <a:ext cx="376759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LĀCIS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5468600" y="4842510"/>
            <a:ext cx="1676400" cy="113919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0" name="TextBox 9"/>
          <p:cNvSpPr txBox="1"/>
          <p:nvPr/>
        </p:nvSpPr>
        <p:spPr>
          <a:xfrm>
            <a:off x="1295400" y="7719647"/>
            <a:ext cx="47244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VILKS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1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1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1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xit" presetSubtype="32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5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 isNarration="1">
              <p:cMediaNode vol="10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46480" y="2369691"/>
            <a:ext cx="6705600" cy="5717382"/>
          </a:xfrm>
          <a:custGeom>
            <a:avLst/>
            <a:gdLst/>
            <a:ahLst/>
            <a:cxnLst/>
            <a:rect l="l" t="t" r="r" b="b"/>
            <a:pathLst>
              <a:path w="4141743" h="5193409">
                <a:moveTo>
                  <a:pt x="0" y="0"/>
                </a:moveTo>
                <a:lnTo>
                  <a:pt x="4141743" y="0"/>
                </a:lnTo>
                <a:lnTo>
                  <a:pt x="4141743" y="5193408"/>
                </a:lnTo>
                <a:lnTo>
                  <a:pt x="0" y="51934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590800" y="662221"/>
            <a:ext cx="130302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ATRODI PAREIZO DZĪVNIEKA 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VĀRDU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486993">
            <a:off x="1139130" y="701531"/>
            <a:ext cx="1102841" cy="11028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15400" y="2781300"/>
            <a:ext cx="5334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LĀCIS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05240" y="5035472"/>
            <a:ext cx="5334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ALNIS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15400" y="7289644"/>
            <a:ext cx="5334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EZIS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5392400" y="5295900"/>
            <a:ext cx="1828800" cy="10630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9" name="TextBox 8"/>
          <p:cNvSpPr txBox="1"/>
          <p:nvPr/>
        </p:nvSpPr>
        <p:spPr>
          <a:xfrm>
            <a:off x="2324461" y="7256623"/>
            <a:ext cx="4619899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LĀCIS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575" y="2057400"/>
            <a:ext cx="7578265" cy="5867399"/>
          </a:xfrm>
          <a:custGeom>
            <a:avLst/>
            <a:gdLst/>
            <a:ahLst/>
            <a:cxnLst/>
            <a:rect l="l" t="t" r="r" b="b"/>
            <a:pathLst>
              <a:path w="6638629" h="4422987">
                <a:moveTo>
                  <a:pt x="0" y="0"/>
                </a:moveTo>
                <a:lnTo>
                  <a:pt x="6638630" y="0"/>
                </a:lnTo>
                <a:lnTo>
                  <a:pt x="6638630" y="4422987"/>
                </a:lnTo>
                <a:lnTo>
                  <a:pt x="0" y="44229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382" b="96673" l="9915" r="89889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81200" y="857250"/>
            <a:ext cx="145542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ATRODI PAREIZO DZĪVNIEKA 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VĀRDU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486993">
            <a:off x="1672529" y="929580"/>
            <a:ext cx="1102841" cy="110284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410200" y="4991099"/>
            <a:ext cx="304801" cy="22648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TextBox 6"/>
          <p:cNvSpPr txBox="1"/>
          <p:nvPr/>
        </p:nvSpPr>
        <p:spPr>
          <a:xfrm>
            <a:off x="9199880" y="2829461"/>
            <a:ext cx="3881895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VILKS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99880" y="5113096"/>
            <a:ext cx="38862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LAPSA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99880" y="7396732"/>
            <a:ext cx="38862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ZAĶIS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15468600" y="4991100"/>
            <a:ext cx="1752600" cy="111697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1" name="TextBox 10"/>
          <p:cNvSpPr txBox="1"/>
          <p:nvPr/>
        </p:nvSpPr>
        <p:spPr>
          <a:xfrm>
            <a:off x="1981200" y="7396731"/>
            <a:ext cx="44958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ZAĶIS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xit" presetSubtype="32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5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2260" y="2247900"/>
            <a:ext cx="8991600" cy="6096000"/>
          </a:xfrm>
          <a:custGeom>
            <a:avLst/>
            <a:gdLst/>
            <a:ahLst/>
            <a:cxnLst/>
            <a:rect l="l" t="t" r="r" b="b"/>
            <a:pathLst>
              <a:path w="5765158" h="3862656">
                <a:moveTo>
                  <a:pt x="0" y="0"/>
                </a:moveTo>
                <a:lnTo>
                  <a:pt x="5765158" y="0"/>
                </a:lnTo>
                <a:lnTo>
                  <a:pt x="5765158" y="3862655"/>
                </a:lnTo>
                <a:lnTo>
                  <a:pt x="0" y="3862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897" b="89974" l="1893" r="89931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05000" y="857250"/>
            <a:ext cx="144780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ATRODI PAREIZO DZĪVNIEKA 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VĀRDU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486993">
            <a:off x="1748731" y="684137"/>
            <a:ext cx="1102841" cy="11028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58300" y="2709572"/>
            <a:ext cx="46482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EZIS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58300" y="4831308"/>
            <a:ext cx="46482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LĀCIS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58300" y="6953044"/>
            <a:ext cx="46482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VILKS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5316200" y="5295900"/>
            <a:ext cx="1905000" cy="1143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0" name="TextBox 9"/>
          <p:cNvSpPr txBox="1"/>
          <p:nvPr/>
        </p:nvSpPr>
        <p:spPr>
          <a:xfrm>
            <a:off x="1143000" y="7429500"/>
            <a:ext cx="47244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EZIS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5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/>
      <p:bldP spid="5" grpId="0" animBg="1"/>
      <p:bldP spid="5" grpId="1" animBg="1"/>
      <p:bldP spid="5" grpId="2" animBg="1"/>
      <p:bldP spid="6" grpId="0" animBg="1"/>
      <p:bldP spid="6" grpId="1" animBg="1"/>
      <p:bldP spid="7" grpId="0" animBg="1"/>
      <p:bldP spid="7" grpId="1" animBg="1"/>
      <p:bldP spid="8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4800" y="1601167"/>
            <a:ext cx="6934200" cy="6781800"/>
          </a:xfrm>
          <a:custGeom>
            <a:avLst/>
            <a:gdLst/>
            <a:ahLst/>
            <a:cxnLst/>
            <a:rect l="l" t="t" r="r" b="b"/>
            <a:pathLst>
              <a:path w="5960400" h="4642489">
                <a:moveTo>
                  <a:pt x="0" y="0"/>
                </a:moveTo>
                <a:lnTo>
                  <a:pt x="5960400" y="0"/>
                </a:lnTo>
                <a:lnTo>
                  <a:pt x="5960400" y="4642489"/>
                </a:lnTo>
                <a:lnTo>
                  <a:pt x="0" y="46424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753" r="-175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362200" y="857250"/>
            <a:ext cx="134874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ATRODI PAREIZO DZĪVNIEKA 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VĀRDU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486993">
            <a:off x="1810780" y="870012"/>
            <a:ext cx="1102841" cy="11028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96400" y="2621280"/>
            <a:ext cx="56388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ALNIS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96400" y="4811162"/>
            <a:ext cx="56388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ZAĶIS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96400" y="6972300"/>
            <a:ext cx="56388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VĀVERE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5748000" y="5044941"/>
            <a:ext cx="1828800" cy="1066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9" name="TextBox 8"/>
          <p:cNvSpPr txBox="1"/>
          <p:nvPr/>
        </p:nvSpPr>
        <p:spPr>
          <a:xfrm>
            <a:off x="2514600" y="7353300"/>
            <a:ext cx="496316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VĀVERE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xit" presetSubtype="32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3699" y="3464114"/>
            <a:ext cx="5903091" cy="4552759"/>
          </a:xfrm>
          <a:custGeom>
            <a:avLst/>
            <a:gdLst/>
            <a:ahLst/>
            <a:cxnLst/>
            <a:rect l="l" t="t" r="r" b="b"/>
            <a:pathLst>
              <a:path w="5903091" h="4552759">
                <a:moveTo>
                  <a:pt x="0" y="0"/>
                </a:moveTo>
                <a:lnTo>
                  <a:pt x="5903091" y="0"/>
                </a:lnTo>
                <a:lnTo>
                  <a:pt x="5903091" y="4552759"/>
                </a:lnTo>
                <a:lnTo>
                  <a:pt x="0" y="45527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276600" y="891553"/>
            <a:ext cx="11699666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ATRODI PAREIZO DZĪVNIEKA 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VĀRDU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486993">
            <a:off x="2101430" y="718441"/>
            <a:ext cx="1102841" cy="11028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61993" y="2705100"/>
            <a:ext cx="501120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AITA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26433" y="4876800"/>
            <a:ext cx="501120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ZIRGS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61993" y="7048500"/>
            <a:ext cx="5011207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GOVS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5697200" y="5143500"/>
            <a:ext cx="1752600" cy="105673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0" name="TextBox 9"/>
          <p:cNvSpPr txBox="1"/>
          <p:nvPr/>
        </p:nvSpPr>
        <p:spPr>
          <a:xfrm>
            <a:off x="1483699" y="7505700"/>
            <a:ext cx="50292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GOVS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xit" presetSubtype="32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6502" y="2435065"/>
            <a:ext cx="5296504" cy="5451635"/>
          </a:xfrm>
          <a:custGeom>
            <a:avLst/>
            <a:gdLst/>
            <a:ahLst/>
            <a:cxnLst/>
            <a:rect l="l" t="t" r="r" b="b"/>
            <a:pathLst>
              <a:path w="5296504" h="6001704">
                <a:moveTo>
                  <a:pt x="0" y="0"/>
                </a:moveTo>
                <a:lnTo>
                  <a:pt x="5296503" y="0"/>
                </a:lnTo>
                <a:lnTo>
                  <a:pt x="5296503" y="6001704"/>
                </a:lnTo>
                <a:lnTo>
                  <a:pt x="0" y="60017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971800" y="857250"/>
            <a:ext cx="128016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ATRODI PAREIZO DZĪVNIEKA 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VĀRDU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72600" y="2994426"/>
            <a:ext cx="48006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ZIRGS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98000" y="5160484"/>
            <a:ext cx="48006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GOVS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98000" y="7326542"/>
            <a:ext cx="48006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ĀZIS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5240000" y="5160882"/>
            <a:ext cx="1600200" cy="89635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3600" y="770414"/>
            <a:ext cx="1255885" cy="12558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3857" y="974797"/>
            <a:ext cx="1255885" cy="12558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98254" y="7384459"/>
            <a:ext cx="4953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ZIRGS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0694" y="3492825"/>
            <a:ext cx="5630514" cy="4729632"/>
          </a:xfrm>
          <a:custGeom>
            <a:avLst/>
            <a:gdLst/>
            <a:ahLst/>
            <a:cxnLst/>
            <a:rect l="l" t="t" r="r" b="b"/>
            <a:pathLst>
              <a:path w="5630514" h="4729632">
                <a:moveTo>
                  <a:pt x="0" y="0"/>
                </a:moveTo>
                <a:lnTo>
                  <a:pt x="5630514" y="0"/>
                </a:lnTo>
                <a:lnTo>
                  <a:pt x="5630514" y="4729631"/>
                </a:lnTo>
                <a:lnTo>
                  <a:pt x="0" y="47296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09800" y="857250"/>
            <a:ext cx="144018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ATRODI PAREIZO DZĪVNIEKA 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VĀRDU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25000" y="2781300"/>
            <a:ext cx="5334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GOVS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25000" y="5029200"/>
            <a:ext cx="5334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ZIRGS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5000" y="7277100"/>
            <a:ext cx="5334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CŪKA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16002000" y="5379918"/>
            <a:ext cx="1524000" cy="1066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1200" y="669519"/>
            <a:ext cx="1255885" cy="125588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09142" y="7560737"/>
            <a:ext cx="4696608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CŪKA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xit" presetSubtype="32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16595" y="3827201"/>
            <a:ext cx="3623197" cy="4713046"/>
          </a:xfrm>
          <a:custGeom>
            <a:avLst/>
            <a:gdLst/>
            <a:ahLst/>
            <a:cxnLst/>
            <a:rect l="l" t="t" r="r" b="b"/>
            <a:pathLst>
              <a:path w="3623197" h="4713046">
                <a:moveTo>
                  <a:pt x="0" y="0"/>
                </a:moveTo>
                <a:lnTo>
                  <a:pt x="3623197" y="0"/>
                </a:lnTo>
                <a:lnTo>
                  <a:pt x="3623197" y="4713046"/>
                </a:lnTo>
                <a:lnTo>
                  <a:pt x="0" y="47130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363" b="-936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048000" y="857250"/>
            <a:ext cx="134874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17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ATRODI PAREIZO DZĪVNIEKA 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VĀRDU</a:t>
            </a:r>
            <a:r>
              <a:rPr lang="lv-LV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US" sz="5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486993">
            <a:off x="2453022" y="921613"/>
            <a:ext cx="1102841" cy="11028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20200" y="2857500"/>
            <a:ext cx="5715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GOVS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03635" y="4991100"/>
            <a:ext cx="5715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KAZA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20200" y="7124700"/>
            <a:ext cx="5715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ZIRGS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15621000" y="5219700"/>
            <a:ext cx="1752600" cy="1143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1" name="TextBox 10"/>
          <p:cNvSpPr txBox="1"/>
          <p:nvPr/>
        </p:nvSpPr>
        <p:spPr>
          <a:xfrm>
            <a:off x="2667000" y="8540247"/>
            <a:ext cx="35052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v-LV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KAZA</a:t>
            </a:r>
            <a:endParaRPr lang="lv-LV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1" nodeType="click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xit" presetSubtype="32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445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486993">
            <a:off x="10054529" y="2196131"/>
            <a:ext cx="1102841" cy="110284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486993">
            <a:off x="3196530" y="1112860"/>
            <a:ext cx="1102841" cy="110284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486993">
            <a:off x="5574123" y="1767451"/>
            <a:ext cx="1102841" cy="11028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54496" y="2288031"/>
            <a:ext cx="100584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v-LV" sz="10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MALACIS!</a:t>
            </a:r>
          </a:p>
          <a:p>
            <a:pPr algn="ctr"/>
            <a:r>
              <a:rPr lang="lv-LV" sz="10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TEV IZDEVĀS!</a:t>
            </a:r>
            <a:endParaRPr lang="lv-LV" sz="10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83543" y="1040530"/>
            <a:ext cx="4261473" cy="82303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7835" y="3535532"/>
            <a:ext cx="1255885" cy="1255885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7526000" y="9525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771">
        <p:dissolve/>
      </p:transition>
    </mc:Choice>
    <mc:Fallback xmlns="">
      <p:transition spd="slow" advClick="0" advTm="4771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1215</TotalTime>
  <Words>126</Words>
  <Application>Microsoft Office PowerPoint</Application>
  <PresentationFormat>Custom</PresentationFormat>
  <Paragraphs>57</Paragraphs>
  <Slides>15</Slides>
  <Notes>2</Notes>
  <HiddenSlides>0</HiddenSlides>
  <MMClips>15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Telegraf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DZĪNNIEKI</dc:title>
  <dc:creator>Ilona</dc:creator>
  <cp:lastModifiedBy>Matīss</cp:lastModifiedBy>
  <cp:revision>33</cp:revision>
  <dcterms:created xsi:type="dcterms:W3CDTF">2006-08-16T00:00:00Z</dcterms:created>
  <dcterms:modified xsi:type="dcterms:W3CDTF">2023-06-28T18:40:33Z</dcterms:modified>
  <dc:identifier>DAFmPxy3tBg</dc:identifier>
</cp:coreProperties>
</file>