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83" r:id="rId3"/>
    <p:sldId id="300" r:id="rId4"/>
    <p:sldId id="284" r:id="rId5"/>
    <p:sldId id="286" r:id="rId6"/>
    <p:sldId id="285" r:id="rId7"/>
    <p:sldId id="301" r:id="rId8"/>
    <p:sldId id="288" r:id="rId9"/>
    <p:sldId id="289" r:id="rId10"/>
    <p:sldId id="290" r:id="rId11"/>
    <p:sldId id="302" r:id="rId12"/>
    <p:sldId id="291" r:id="rId13"/>
    <p:sldId id="293" r:id="rId14"/>
    <p:sldId id="292" r:id="rId15"/>
    <p:sldId id="295" r:id="rId16"/>
    <p:sldId id="294" r:id="rId17"/>
    <p:sldId id="303" r:id="rId18"/>
    <p:sldId id="304" r:id="rId19"/>
    <p:sldId id="297" r:id="rId20"/>
    <p:sldId id="296" r:id="rId21"/>
    <p:sldId id="298" r:id="rId22"/>
    <p:sldId id="299" r:id="rId23"/>
    <p:sldId id="307" r:id="rId24"/>
    <p:sldId id="305" r:id="rId25"/>
    <p:sldId id="306" r:id="rId26"/>
  </p:sldIdLst>
  <p:sldSz cx="9144000" cy="6858000" type="screen4x3"/>
  <p:notesSz cx="6858000" cy="9144000"/>
  <p:defaultTextStyle>
    <a:defPPr>
      <a:defRPr lang="lv-LV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EF983FC-C4BF-4F7C-9D40-CF2294EF524F}" type="datetimeFigureOut">
              <a:rPr lang="en-US"/>
              <a:pPr>
                <a:defRPr/>
              </a:pPr>
              <a:t>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0847E63-47B2-40B9-9C30-AA62598884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8A96C8-9076-4A47-9D31-6337A4B65B52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71B0C-0EFC-4B36-8A75-4D321E9542C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7706D-70F8-40F4-ABB2-9C7B9865FA7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AFF37-B609-4804-A4A8-1F2B4078FCC6}" type="slidenum">
              <a:rPr lang="lv-LV"/>
              <a:pPr>
                <a:defRPr/>
              </a:pPr>
              <a:t>‹#›</a:t>
            </a:fld>
            <a:endParaRPr lang="lv-LV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189BE-0D62-4CDF-AFE5-241C9CEC956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F828C-7E15-4A8C-9BE2-BD2F22869EBF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D839A-A3D7-4503-B53D-AC72DD72B8B4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5B43D-C1AB-42D9-80E6-F1EF001C7F1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DF58E-FD3A-4CD7-9959-DD45F665EAF8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682460-2AD7-412F-B40E-27EAED140C8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947C7-FE3D-4DC3-9D15-E5912D2C5845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43B13-06BF-4D8D-BA8D-715E9115236C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v-LV" smtClean="0"/>
              <a:t>Click to edit Master text styles</a:t>
            </a:r>
          </a:p>
          <a:p>
            <a:pPr lvl="1"/>
            <a:r>
              <a:rPr lang="lv-LV" smtClean="0"/>
              <a:t>Second level</a:t>
            </a:r>
          </a:p>
          <a:p>
            <a:pPr lvl="2"/>
            <a:r>
              <a:rPr lang="lv-LV" smtClean="0"/>
              <a:t>Third level</a:t>
            </a:r>
          </a:p>
          <a:p>
            <a:pPr lvl="3"/>
            <a:r>
              <a:rPr lang="lv-LV" smtClean="0"/>
              <a:t>Fourth level</a:t>
            </a:r>
          </a:p>
          <a:p>
            <a:pPr lvl="4"/>
            <a:r>
              <a:rPr lang="lv-LV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6834BF6-97C3-4284-BD6E-75F354DF03E0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49237" y="71414"/>
            <a:ext cx="8894763" cy="1071563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2019 Vecumnieku baznīcā</a:t>
            </a:r>
          </a:p>
        </p:txBody>
      </p:sp>
      <p:pic>
        <p:nvPicPr>
          <p:cNvPr id="2051" name="Picture 3" descr="DOVE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73025"/>
            <a:ext cx="485775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9B85932-CD11-4957-B062-D30D0B383F5F}" type="slidenum">
              <a:rPr lang="lv-LV" smtClean="0"/>
              <a:pPr/>
              <a:t>1</a:t>
            </a:fld>
            <a:endParaRPr lang="lv-LV" smtClean="0"/>
          </a:p>
        </p:txBody>
      </p:sp>
      <p:pic>
        <p:nvPicPr>
          <p:cNvPr id="7" name="Picture 2" descr="https://1.bp.blogspot.com/-V_LMCd1S2SY/VuflZOKAmVI/AAAAAAAAAAU/EiFxyu8PmYI3fyoaM3uGVRYwF1XF_sSlACPcBGAYYCw/s640/titulbild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08720"/>
            <a:ext cx="7929618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539552" y="-142900"/>
            <a:ext cx="8604448" cy="928688"/>
          </a:xfrm>
        </p:spPr>
        <p:txBody>
          <a:bodyPr/>
          <a:lstStyle/>
          <a:p>
            <a:pPr algn="l" eaLnBrk="1" hangingPunct="1"/>
            <a:r>
              <a:rPr lang="lv-LV" sz="3600" b="1" dirty="0" smtClean="0"/>
              <a:t>Jūnijs 2019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940152" y="0"/>
            <a:ext cx="29386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Baznīcu nakts</a:t>
            </a:r>
            <a:endParaRPr lang="en-US" sz="3200" dirty="0"/>
          </a:p>
        </p:txBody>
      </p:sp>
      <p:pic>
        <p:nvPicPr>
          <p:cNvPr id="16386" name="Picture 2" descr="https://photos.app.goo.gl/Xtzss42jHiSL7VNf8"/>
          <p:cNvPicPr>
            <a:picLocks noChangeAspect="1" noChangeArrowheads="1"/>
          </p:cNvPicPr>
          <p:nvPr/>
        </p:nvPicPr>
        <p:blipFill>
          <a:blip r:embed="rId2" cstate="print"/>
          <a:srcRect t="22839"/>
          <a:stretch>
            <a:fillRect/>
          </a:stretch>
        </p:blipFill>
        <p:spPr bwMode="auto">
          <a:xfrm>
            <a:off x="3923928" y="620688"/>
            <a:ext cx="5220072" cy="3020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7"/>
            <a:ext cx="4788024" cy="2809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686175"/>
            <a:ext cx="6153150" cy="3171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00562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Jūnijs 2019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4427984" y="188640"/>
            <a:ext cx="45320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Stratēģiskā plānošana</a:t>
            </a:r>
            <a:endParaRPr lang="en-US" sz="32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8640772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55088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https://photos.app.goo.gl/jsBfE78VQUvLs7NX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4788024" cy="2693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4283968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Jūlijs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587671" y="0"/>
            <a:ext cx="555632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Svētdienas skolas nomente</a:t>
            </a:r>
          </a:p>
          <a:p>
            <a:pPr algn="ctr"/>
            <a:r>
              <a:rPr lang="lv-LV" sz="3200" b="1" dirty="0" smtClean="0"/>
              <a:t>Stelpē 40 dalībnieku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-540568" y="0"/>
            <a:ext cx="6286512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Augusts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5148064" y="188640"/>
            <a:ext cx="34403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Draudzes dienas</a:t>
            </a:r>
            <a:endParaRPr lang="en-US" sz="3200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676571"/>
            <a:ext cx="7308304" cy="5181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https://photos.app.goo.gl/chWEKNcPxXLC9vj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4704"/>
            <a:ext cx="4067944" cy="3050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4644008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Augusts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6588224" y="0"/>
            <a:ext cx="1845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Laulības</a:t>
            </a:r>
            <a:endParaRPr lang="en-US" sz="3200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3625"/>
            <a:ext cx="6057900" cy="452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620688"/>
            <a:ext cx="5508104" cy="300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photos.app.goo.gl/8kmuzKreCfSsb5HN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9508"/>
            <a:ext cx="5904656" cy="442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620688"/>
            <a:ext cx="4937123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Septembris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00042"/>
            <a:ext cx="46009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Diecēzes diena Dobelē</a:t>
            </a:r>
            <a:endParaRPr lang="en-US" sz="3200" dirty="0"/>
          </a:p>
        </p:txBody>
      </p:sp>
      <p:pic>
        <p:nvPicPr>
          <p:cNvPr id="28674" name="Picture 2" descr="https://1.bp.blogspot.com/-iUtsUJZZcMY/W5_NvSVS1zI/AAAAAAAADiY/ZIG180PHec8ke4CQTmvqT4RIhZndPfWhQCLcBGAs/s640/Biskaps%2BHan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80728"/>
            <a:ext cx="3923928" cy="2611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14810" cy="714380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Septembris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929111" y="476672"/>
            <a:ext cx="5214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Rotaļu laukuma atklāšana</a:t>
            </a:r>
            <a:endParaRPr lang="en-US" sz="32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1870"/>
            <a:ext cx="9144000" cy="5856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14810" cy="714380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Septembris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43808" y="692696"/>
            <a:ext cx="56477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Baznīcas arhetoniskā izpēte</a:t>
            </a:r>
            <a:endParaRPr lang="en-US" sz="32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3" y="2257339"/>
            <a:ext cx="6804248" cy="460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196752"/>
            <a:ext cx="4960062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214810" cy="714380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Septembris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843808" y="692696"/>
            <a:ext cx="5287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Māc. Terry ciemos no ASV</a:t>
            </a:r>
            <a:endParaRPr lang="en-US" sz="32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1" y="2286000"/>
            <a:ext cx="673224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3219450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Oktobris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00042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Talka</a:t>
            </a:r>
            <a:endParaRPr lang="en-US" sz="3200" dirty="0"/>
          </a:p>
        </p:txBody>
      </p:sp>
      <p:pic>
        <p:nvPicPr>
          <p:cNvPr id="34818" name="Picture 2" descr="https://lh3.googleusercontent.com/-8qRNw-3T5lnf-zormAJmfrmMEJ-rtL4A6DvQc2WnTAi4wbVWkLDJ9NPLm0sdzHBr03OIKq-s482s6OvP39DELR8i5nUne7nb9gziuyRgxVOKBC0zaUaTqBFeP7FsuwtonewahlbVCl9bE-Q1vc6mA_F70Y-NbOry1S8XCdn9qzpHvk4ZXyX2XILfYsPBbOywZtQWe7xIxJ77NGdS2ciRg0LZGOvObmcoFJ643mcoS2ao9eD6WN4e1nVuWiQzmEQNGr3PczeJPABx9cdmSTzWUSbExlPk6TjbTmXRU85gK6rCMxL2XDLoZzBwMuZft2wr2a1oXLHO57jr3pjcaj2xBLgfwuaDHL5RTCNss-5cHtgqZ1cBfGFfnveY8AIVkjQMUGqvlEy_Z5ghIA-ZtROT5SIdWEMBoXaVKh1qXhFwni0QfpxupDUNSoH2MIF195lqOwM8098D-3rtRN5udnn9_a0mlNGitHKlrLvxDzUdF9sAzdLXl9NwA16kawJ0A6CqyqX8JA0-ywYvM3fuVM2XAsx4RWF6aPov0rDA5zrZQGXFOqcWYHucb9739ynOJOWbwCj_o63IDxSqEZsdaJvOPshCL-LZBuIVUcDRfGmfTdowhN38PlrvyCOA_oa74L5MpQNVD23cOQwSNsOgfwOjbTQc0zPsLBoM8nUH4zkGiUGf6I29CySijGpyzfChSwnXBkkXYdwCKdVL6dIbH7hq9JT=w740-h632-no"/>
          <p:cNvPicPr>
            <a:picLocks noChangeAspect="1" noChangeArrowheads="1"/>
          </p:cNvPicPr>
          <p:nvPr/>
        </p:nvPicPr>
        <p:blipFill>
          <a:blip r:embed="rId2" cstate="print"/>
          <a:srcRect t="20490" r="19932"/>
          <a:stretch>
            <a:fillRect/>
          </a:stretch>
        </p:blipFill>
        <p:spPr bwMode="auto">
          <a:xfrm>
            <a:off x="0" y="1124744"/>
            <a:ext cx="4860032" cy="4121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012258"/>
            <a:ext cx="7715272" cy="384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5257" y="548680"/>
            <a:ext cx="4588743" cy="3303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8074887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Janvāris 2019 Nometne</a:t>
            </a:r>
            <a:endParaRPr lang="en-US" b="1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39085"/>
            <a:ext cx="5004048" cy="3418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algn="l" eaLnBrk="1" hangingPunct="1"/>
            <a:r>
              <a:rPr lang="lv-LV" sz="3600" b="1" dirty="0" smtClean="0"/>
              <a:t>Novembris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3491880" y="404664"/>
            <a:ext cx="5397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Ekskusija – Daugavas loks</a:t>
            </a:r>
            <a:endParaRPr lang="en-US" sz="3200" dirty="0"/>
          </a:p>
        </p:txBody>
      </p:sp>
      <p:pic>
        <p:nvPicPr>
          <p:cNvPr id="10242" name="Picture 2" descr="https://photos.app.goo.gl/84qqrgWykoE2Cqcv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5888654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9602" y="3140968"/>
            <a:ext cx="5584398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980728"/>
            <a:ext cx="214386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Novembris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0" y="50004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b="1" dirty="0" smtClean="0"/>
              <a:t>Ģitārapmācība</a:t>
            </a:r>
            <a:endParaRPr lang="en-US" sz="32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80728"/>
            <a:ext cx="9144000" cy="5829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algn="l" eaLnBrk="1" hangingPunct="1"/>
            <a:r>
              <a:rPr lang="lv-LV" sz="3600" b="1" dirty="0" smtClean="0"/>
              <a:t>Decembris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51520" y="764704"/>
            <a:ext cx="28953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dirty="0" smtClean="0"/>
              <a:t>Ilzītes kristības</a:t>
            </a:r>
            <a:endParaRPr lang="en-US" sz="3200" dirty="0"/>
          </a:p>
        </p:txBody>
      </p:sp>
      <p:pic>
        <p:nvPicPr>
          <p:cNvPr id="4098" name="Picture 2" descr="https://1.bp.blogspot.com/-17DiszA8T3Q/Xgtd7fH3eTI/AAAAAAAAE3g/ydptk5DxnuwiniVsUS-GCMS9D4Dwucc1QCLcBGAsYHQ/s640/Otomeri%2Bbaz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540716"/>
            <a:ext cx="5724128" cy="631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Decembris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643042" y="714356"/>
            <a:ext cx="6598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Via Stella ziemassvētku koncerts</a:t>
            </a:r>
            <a:endParaRPr lang="en-US" sz="3200" dirty="0"/>
          </a:p>
        </p:txBody>
      </p:sp>
      <p:pic>
        <p:nvPicPr>
          <p:cNvPr id="7170" name="Picture 2" descr="https://1.bp.blogspot.com/-eMNQGdKMtV0/XgNrlMC3udI/AAAAAAAAE2s/gSxlIlhhLvAg5dONsKgRnLt5px_rxhjagCLcBGAsYHQ/s640/Via%2BSte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48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Decembris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1643042" y="714356"/>
            <a:ext cx="5852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Ziemassvētku dievkalpojums</a:t>
            </a:r>
            <a:endParaRPr lang="en-US" sz="3200" dirty="0"/>
          </a:p>
        </p:txBody>
      </p:sp>
      <p:pic>
        <p:nvPicPr>
          <p:cNvPr id="37890" name="Picture 2" descr="https://1.bp.blogspot.com/-yzfxfnGGOIY/XgNrtfQT5KI/AAAAAAAAE2w/P5ySAz5Jrckdf4r-GkSs81SFkzaJFhR_gCLcBGAsYHQ/s640/Zsv%2BVecumniek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5531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1"/>
          <p:cNvSpPr txBox="1">
            <a:spLocks noGrp="1" noChangeArrowheads="1"/>
          </p:cNvSpPr>
          <p:nvPr/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A716AFA-B238-4144-B8AA-8C1D00899CEE}" type="slidenum">
              <a:rPr lang="en-US" sz="1200">
                <a:latin typeface="Tahoma" pitchFamily="34" charset="0"/>
              </a:rPr>
              <a:pPr algn="r"/>
              <a:t>25</a:t>
            </a:fld>
            <a:endParaRPr lang="en-US" sz="1200">
              <a:latin typeface="Tahoma" pitchFamily="34" charset="0"/>
            </a:endParaRPr>
          </a:p>
        </p:txBody>
      </p:sp>
      <p:pic>
        <p:nvPicPr>
          <p:cNvPr id="46082" name="Picture 2" descr="Roka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88913"/>
            <a:ext cx="770413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684213" y="1844675"/>
            <a:ext cx="7772400" cy="1952625"/>
          </a:xfrm>
        </p:spPr>
        <p:txBody>
          <a:bodyPr anchor="b" anchorCtr="1"/>
          <a:lstStyle/>
          <a:p>
            <a:pPr eaLnBrk="1" hangingPunct="1">
              <a:defRPr/>
            </a:pPr>
            <a:r>
              <a:rPr lang="lv-LV" sz="6600" smtClean="0">
                <a:effectLst>
                  <a:outerShdw blurRad="38100" dist="38100" dir="2700000" algn="tl">
                    <a:srgbClr val="FFFFFF"/>
                  </a:outerShdw>
                </a:effectLst>
                <a:latin typeface="Goudy Old Style LV" pitchFamily="2" charset="0"/>
              </a:rPr>
              <a:t>PALDIES PAR </a:t>
            </a:r>
            <a:br>
              <a:rPr lang="lv-LV" sz="6600" smtClean="0">
                <a:effectLst>
                  <a:outerShdw blurRad="38100" dist="38100" dir="2700000" algn="tl">
                    <a:srgbClr val="FFFFFF"/>
                  </a:outerShdw>
                </a:effectLst>
                <a:latin typeface="Goudy Old Style LV" pitchFamily="2" charset="0"/>
              </a:rPr>
            </a:br>
            <a:r>
              <a:rPr lang="lv-LV" sz="6600" smtClean="0">
                <a:effectLst>
                  <a:outerShdw blurRad="38100" dist="38100" dir="2700000" algn="tl">
                    <a:srgbClr val="FFFFFF"/>
                  </a:outerShdw>
                </a:effectLst>
                <a:latin typeface="Goudy Old Style LV" pitchFamily="2" charset="0"/>
              </a:rPr>
              <a:t>UZMANĪBU!</a:t>
            </a:r>
            <a:endParaRPr lang="en-US" sz="6600" smtClean="0">
              <a:effectLst>
                <a:outerShdw blurRad="38100" dist="38100" dir="2700000" algn="tl">
                  <a:srgbClr val="FFFFFF"/>
                </a:outerShdw>
              </a:effectLst>
              <a:latin typeface="Goudy Old Style LV" pitchFamily="2" charset="0"/>
            </a:endParaRPr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 rot="-333113">
            <a:off x="468313" y="5157788"/>
            <a:ext cx="7772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defRPr/>
            </a:pPr>
            <a:r>
              <a:rPr lang="lv-LV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Māc. Roberts OTOMERS</a:t>
            </a:r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2" name="Picture 3" descr="DOVE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4581525"/>
            <a:ext cx="1042987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6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3" grpId="0"/>
      <p:bldP spid="460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Janvāris 2019 Svētdienas skola Stelpē</a:t>
            </a:r>
            <a:endParaRPr lang="en-US" b="1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20688"/>
            <a:ext cx="8305800" cy="3552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14750"/>
            <a:ext cx="8277225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Februāris 2019 Iesvētības</a:t>
            </a:r>
            <a:endParaRPr lang="en-US" b="1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04427" cy="511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Aprīlis 2019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357158" y="714356"/>
            <a:ext cx="8058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Teātra izrāde “Aiz baltās rozes smaržas”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801518" cy="4824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Aprīlis 2019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2500298" y="642918"/>
            <a:ext cx="4511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Krusta ceļš uz Bruknu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556792"/>
            <a:ext cx="3995936" cy="5320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5033481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615119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-142900"/>
            <a:ext cx="9144000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Aprīlis 2019 Lieldienas</a:t>
            </a:r>
            <a:endParaRPr lang="en-US" b="1" dirty="0" smtClean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7"/>
            <a:ext cx="813690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861049"/>
            <a:ext cx="813690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00562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Maijs 2019</a:t>
            </a:r>
            <a:endParaRPr lang="en-US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4355976" y="188640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Ekskursija Daugavpils</a:t>
            </a:r>
            <a:endParaRPr lang="en-US" sz="3200" dirty="0"/>
          </a:p>
        </p:txBody>
      </p:sp>
      <p:pic>
        <p:nvPicPr>
          <p:cNvPr id="2" name="Picture 2" descr="https://photos.app.goo.gl/H7D5N2MH26xqWtC38"/>
          <p:cNvPicPr>
            <a:picLocks noChangeAspect="1" noChangeArrowheads="1"/>
          </p:cNvPicPr>
          <p:nvPr/>
        </p:nvPicPr>
        <p:blipFill>
          <a:blip r:embed="rId2" cstate="print"/>
          <a:srcRect t="26609"/>
          <a:stretch>
            <a:fillRect/>
          </a:stretch>
        </p:blipFill>
        <p:spPr bwMode="auto">
          <a:xfrm>
            <a:off x="3131840" y="3548696"/>
            <a:ext cx="6012160" cy="3309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08720"/>
            <a:ext cx="3257550" cy="408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764705"/>
            <a:ext cx="6084168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500562" cy="928688"/>
          </a:xfrm>
        </p:spPr>
        <p:txBody>
          <a:bodyPr/>
          <a:lstStyle/>
          <a:p>
            <a:pPr eaLnBrk="1" hangingPunct="1"/>
            <a:r>
              <a:rPr lang="lv-LV" sz="3600" b="1" dirty="0" smtClean="0"/>
              <a:t>Maijs 2019</a:t>
            </a:r>
            <a:endParaRPr lang="en-US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5724128" y="188640"/>
            <a:ext cx="27350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b="1" dirty="0" smtClean="0"/>
              <a:t>Mācītājam 35</a:t>
            </a:r>
            <a:endParaRPr lang="en-US" sz="3200" dirty="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8771682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121</Words>
  <Application>Microsoft Office PowerPoint</Application>
  <PresentationFormat>On-screen Show (4:3)</PresentationFormat>
  <Paragraphs>48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Default Design</vt:lpstr>
      <vt:lpstr>2019 Vecumnieku baznīcā</vt:lpstr>
      <vt:lpstr>Janvāris 2019 Nometne</vt:lpstr>
      <vt:lpstr>Janvāris 2019 Svētdienas skola Stelpē</vt:lpstr>
      <vt:lpstr>Februāris 2019 Iesvētības</vt:lpstr>
      <vt:lpstr>Aprīlis 2019</vt:lpstr>
      <vt:lpstr>Aprīlis 2019</vt:lpstr>
      <vt:lpstr>Aprīlis 2019 Lieldienas</vt:lpstr>
      <vt:lpstr>Maijs 2019</vt:lpstr>
      <vt:lpstr>Maijs 2019</vt:lpstr>
      <vt:lpstr>Jūnijs 2019</vt:lpstr>
      <vt:lpstr>Jūnijs 2019</vt:lpstr>
      <vt:lpstr>Jūlijs 2019</vt:lpstr>
      <vt:lpstr>Augusts 2019</vt:lpstr>
      <vt:lpstr>Augusts 2019</vt:lpstr>
      <vt:lpstr>Septembris 2019</vt:lpstr>
      <vt:lpstr>Septembris 2019</vt:lpstr>
      <vt:lpstr>Septembris 2019</vt:lpstr>
      <vt:lpstr>Septembris 2019</vt:lpstr>
      <vt:lpstr>Oktobris 2019</vt:lpstr>
      <vt:lpstr>Novembris 2019</vt:lpstr>
      <vt:lpstr>Novembris 2019</vt:lpstr>
      <vt:lpstr>Decembris 2019</vt:lpstr>
      <vt:lpstr>Decembris 2019</vt:lpstr>
      <vt:lpstr>Decembris 2019</vt:lpstr>
      <vt:lpstr>PALDIES PAR  UZMANĪBU!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Roberts Otomers</dc:title>
  <dc:creator>RobertsO</dc:creator>
  <cp:lastModifiedBy>Ro Oto</cp:lastModifiedBy>
  <cp:revision>85</cp:revision>
  <dcterms:created xsi:type="dcterms:W3CDTF">2010-10-07T14:46:11Z</dcterms:created>
  <dcterms:modified xsi:type="dcterms:W3CDTF">2020-01-04T18:57:28Z</dcterms:modified>
</cp:coreProperties>
</file>